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0"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181B"/>
    <a:srgbClr val="0D6A50"/>
    <a:srgbClr val="0B5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EA05F1-2E34-4D4A-8C9B-67D8D75398D9}" v="216" dt="2022-05-17T14:31:26.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94669"/>
  </p:normalViewPr>
  <p:slideViewPr>
    <p:cSldViewPr snapToGrid="0">
      <p:cViewPr varScale="1">
        <p:scale>
          <a:sx n="87" d="100"/>
          <a:sy n="87" d="100"/>
        </p:scale>
        <p:origin x="8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le Dumoulin" userId="5bd3adb6-bb23-4ea9-a5b9-366bfaea6d73" providerId="ADAL" clId="{B7EA05F1-2E34-4D4A-8C9B-67D8D75398D9}"/>
    <pc:docChg chg="custSel addSld delSld modSld sldOrd">
      <pc:chgData name="Lucile Dumoulin" userId="5bd3adb6-bb23-4ea9-a5b9-366bfaea6d73" providerId="ADAL" clId="{B7EA05F1-2E34-4D4A-8C9B-67D8D75398D9}" dt="2022-05-17T14:35:38.089" v="2285" actId="14100"/>
      <pc:docMkLst>
        <pc:docMk/>
      </pc:docMkLst>
      <pc:sldChg chg="modNotesTx">
        <pc:chgData name="Lucile Dumoulin" userId="5bd3adb6-bb23-4ea9-a5b9-366bfaea6d73" providerId="ADAL" clId="{B7EA05F1-2E34-4D4A-8C9B-67D8D75398D9}" dt="2022-05-17T09:33:35.833" v="1020" actId="20577"/>
        <pc:sldMkLst>
          <pc:docMk/>
          <pc:sldMk cId="3784089036" sldId="256"/>
        </pc:sldMkLst>
      </pc:sldChg>
      <pc:sldChg chg="addSp delSp modSp mod">
        <pc:chgData name="Lucile Dumoulin" userId="5bd3adb6-bb23-4ea9-a5b9-366bfaea6d73" providerId="ADAL" clId="{B7EA05F1-2E34-4D4A-8C9B-67D8D75398D9}" dt="2022-05-17T10:06:31.571" v="1648" actId="478"/>
        <pc:sldMkLst>
          <pc:docMk/>
          <pc:sldMk cId="2403649372" sldId="257"/>
        </pc:sldMkLst>
        <pc:spChg chg="del">
          <ac:chgData name="Lucile Dumoulin" userId="5bd3adb6-bb23-4ea9-a5b9-366bfaea6d73" providerId="ADAL" clId="{B7EA05F1-2E34-4D4A-8C9B-67D8D75398D9}" dt="2022-05-17T09:06:35.220" v="1" actId="478"/>
          <ac:spMkLst>
            <pc:docMk/>
            <pc:sldMk cId="2403649372" sldId="257"/>
            <ac:spMk id="2" creationId="{01F70F7F-399C-1B6E-3906-8EF4667A73A6}"/>
          </ac:spMkLst>
        </pc:spChg>
        <pc:spChg chg="del">
          <ac:chgData name="Lucile Dumoulin" userId="5bd3adb6-bb23-4ea9-a5b9-366bfaea6d73" providerId="ADAL" clId="{B7EA05F1-2E34-4D4A-8C9B-67D8D75398D9}" dt="2022-05-17T09:06:33.476" v="0" actId="478"/>
          <ac:spMkLst>
            <pc:docMk/>
            <pc:sldMk cId="2403649372" sldId="257"/>
            <ac:spMk id="3" creationId="{BEB5CCE7-6276-F8CB-0CFD-AE1BD3325A86}"/>
          </ac:spMkLst>
        </pc:spChg>
        <pc:spChg chg="add del mod">
          <ac:chgData name="Lucile Dumoulin" userId="5bd3adb6-bb23-4ea9-a5b9-366bfaea6d73" providerId="ADAL" clId="{B7EA05F1-2E34-4D4A-8C9B-67D8D75398D9}" dt="2022-05-17T09:36:54.060" v="1161" actId="12084"/>
          <ac:spMkLst>
            <pc:docMk/>
            <pc:sldMk cId="2403649372" sldId="257"/>
            <ac:spMk id="4" creationId="{087895F1-5294-3F44-84F5-4DE8B17DBFCD}"/>
          </ac:spMkLst>
        </pc:spChg>
        <pc:spChg chg="add del mod">
          <ac:chgData name="Lucile Dumoulin" userId="5bd3adb6-bb23-4ea9-a5b9-366bfaea6d73" providerId="ADAL" clId="{B7EA05F1-2E34-4D4A-8C9B-67D8D75398D9}" dt="2022-05-17T09:38:02.916" v="1243" actId="478"/>
          <ac:spMkLst>
            <pc:docMk/>
            <pc:sldMk cId="2403649372" sldId="257"/>
            <ac:spMk id="6" creationId="{392D3BF6-8F5F-E8F6-DE09-46447A093B70}"/>
          </ac:spMkLst>
        </pc:spChg>
        <pc:spChg chg="add del mod">
          <ac:chgData name="Lucile Dumoulin" userId="5bd3adb6-bb23-4ea9-a5b9-366bfaea6d73" providerId="ADAL" clId="{B7EA05F1-2E34-4D4A-8C9B-67D8D75398D9}" dt="2022-05-17T09:38:06.239" v="1244" actId="478"/>
          <ac:spMkLst>
            <pc:docMk/>
            <pc:sldMk cId="2403649372" sldId="257"/>
            <ac:spMk id="7" creationId="{9A6830F2-5CAA-B400-F7A4-018DB43DEBF8}"/>
          </ac:spMkLst>
        </pc:spChg>
        <pc:spChg chg="add del mod">
          <ac:chgData name="Lucile Dumoulin" userId="5bd3adb6-bb23-4ea9-a5b9-366bfaea6d73" providerId="ADAL" clId="{B7EA05F1-2E34-4D4A-8C9B-67D8D75398D9}" dt="2022-05-17T09:38:08.828" v="1245" actId="478"/>
          <ac:spMkLst>
            <pc:docMk/>
            <pc:sldMk cId="2403649372" sldId="257"/>
            <ac:spMk id="8" creationId="{AF2D35C0-8AFA-B4C3-2079-555FFDC7AA48}"/>
          </ac:spMkLst>
        </pc:spChg>
        <pc:spChg chg="add del mod">
          <ac:chgData name="Lucile Dumoulin" userId="5bd3adb6-bb23-4ea9-a5b9-366bfaea6d73" providerId="ADAL" clId="{B7EA05F1-2E34-4D4A-8C9B-67D8D75398D9}" dt="2022-05-17T09:38:11.934" v="1246" actId="478"/>
          <ac:spMkLst>
            <pc:docMk/>
            <pc:sldMk cId="2403649372" sldId="257"/>
            <ac:spMk id="9" creationId="{B0BD15BF-F4D9-E73E-915F-C77E42FC8010}"/>
          </ac:spMkLst>
        </pc:spChg>
        <pc:spChg chg="add mod">
          <ac:chgData name="Lucile Dumoulin" userId="5bd3adb6-bb23-4ea9-a5b9-366bfaea6d73" providerId="ADAL" clId="{B7EA05F1-2E34-4D4A-8C9B-67D8D75398D9}" dt="2022-05-17T09:45:53" v="1345" actId="1076"/>
          <ac:spMkLst>
            <pc:docMk/>
            <pc:sldMk cId="2403649372" sldId="257"/>
            <ac:spMk id="11" creationId="{A5150C39-1CBF-2070-E8C0-C9CC83E66877}"/>
          </ac:spMkLst>
        </pc:spChg>
        <pc:spChg chg="add mod">
          <ac:chgData name="Lucile Dumoulin" userId="5bd3adb6-bb23-4ea9-a5b9-366bfaea6d73" providerId="ADAL" clId="{B7EA05F1-2E34-4D4A-8C9B-67D8D75398D9}" dt="2022-05-17T09:45:48.486" v="1344" actId="1076"/>
          <ac:spMkLst>
            <pc:docMk/>
            <pc:sldMk cId="2403649372" sldId="257"/>
            <ac:spMk id="12" creationId="{EE87C418-7B31-2581-3BDC-EB58F8C98FAA}"/>
          </ac:spMkLst>
        </pc:spChg>
        <pc:spChg chg="add mod">
          <ac:chgData name="Lucile Dumoulin" userId="5bd3adb6-bb23-4ea9-a5b9-366bfaea6d73" providerId="ADAL" clId="{B7EA05F1-2E34-4D4A-8C9B-67D8D75398D9}" dt="2022-05-17T09:44:54.484" v="1333" actId="1076"/>
          <ac:spMkLst>
            <pc:docMk/>
            <pc:sldMk cId="2403649372" sldId="257"/>
            <ac:spMk id="13" creationId="{911DD1A0-1959-098F-4029-B8A02E906E5C}"/>
          </ac:spMkLst>
        </pc:spChg>
        <pc:spChg chg="add mod">
          <ac:chgData name="Lucile Dumoulin" userId="5bd3adb6-bb23-4ea9-a5b9-366bfaea6d73" providerId="ADAL" clId="{B7EA05F1-2E34-4D4A-8C9B-67D8D75398D9}" dt="2022-05-17T09:46:03.109" v="1347" actId="1076"/>
          <ac:spMkLst>
            <pc:docMk/>
            <pc:sldMk cId="2403649372" sldId="257"/>
            <ac:spMk id="14" creationId="{C85683F8-9462-B16B-CBCF-4A5ACC5A68B9}"/>
          </ac:spMkLst>
        </pc:spChg>
        <pc:spChg chg="add mod">
          <ac:chgData name="Lucile Dumoulin" userId="5bd3adb6-bb23-4ea9-a5b9-366bfaea6d73" providerId="ADAL" clId="{B7EA05F1-2E34-4D4A-8C9B-67D8D75398D9}" dt="2022-05-17T09:59:24.109" v="1491" actId="1076"/>
          <ac:spMkLst>
            <pc:docMk/>
            <pc:sldMk cId="2403649372" sldId="257"/>
            <ac:spMk id="22" creationId="{6961BB7E-811F-B843-E3D7-6CE5AC3E0D55}"/>
          </ac:spMkLst>
        </pc:spChg>
        <pc:spChg chg="add del mod">
          <ac:chgData name="Lucile Dumoulin" userId="5bd3adb6-bb23-4ea9-a5b9-366bfaea6d73" providerId="ADAL" clId="{B7EA05F1-2E34-4D4A-8C9B-67D8D75398D9}" dt="2022-05-17T09:56:48.171" v="1396" actId="478"/>
          <ac:spMkLst>
            <pc:docMk/>
            <pc:sldMk cId="2403649372" sldId="257"/>
            <ac:spMk id="23" creationId="{8C21884E-8229-FB7F-B0A0-C6367F73C254}"/>
          </ac:spMkLst>
        </pc:spChg>
        <pc:spChg chg="add mod">
          <ac:chgData name="Lucile Dumoulin" userId="5bd3adb6-bb23-4ea9-a5b9-366bfaea6d73" providerId="ADAL" clId="{B7EA05F1-2E34-4D4A-8C9B-67D8D75398D9}" dt="2022-05-17T09:59:07.202" v="1489" actId="1076"/>
          <ac:spMkLst>
            <pc:docMk/>
            <pc:sldMk cId="2403649372" sldId="257"/>
            <ac:spMk id="24" creationId="{7884C81D-8D16-A837-E053-5ACA875845B2}"/>
          </ac:spMkLst>
        </pc:spChg>
        <pc:spChg chg="add mod">
          <ac:chgData name="Lucile Dumoulin" userId="5bd3adb6-bb23-4ea9-a5b9-366bfaea6d73" providerId="ADAL" clId="{B7EA05F1-2E34-4D4A-8C9B-67D8D75398D9}" dt="2022-05-17T09:58:31.412" v="1486" actId="1076"/>
          <ac:spMkLst>
            <pc:docMk/>
            <pc:sldMk cId="2403649372" sldId="257"/>
            <ac:spMk id="25" creationId="{899039D5-50F6-823D-1128-26E2CDF0AF22}"/>
          </ac:spMkLst>
        </pc:spChg>
        <pc:spChg chg="add del mod">
          <ac:chgData name="Lucile Dumoulin" userId="5bd3adb6-bb23-4ea9-a5b9-366bfaea6d73" providerId="ADAL" clId="{B7EA05F1-2E34-4D4A-8C9B-67D8D75398D9}" dt="2022-05-17T09:58:43.449" v="1488" actId="478"/>
          <ac:spMkLst>
            <pc:docMk/>
            <pc:sldMk cId="2403649372" sldId="257"/>
            <ac:spMk id="26" creationId="{66E38E01-2E08-4026-1D3C-8E2DAA3BBFDF}"/>
          </ac:spMkLst>
        </pc:spChg>
        <pc:spChg chg="add mod">
          <ac:chgData name="Lucile Dumoulin" userId="5bd3adb6-bb23-4ea9-a5b9-366bfaea6d73" providerId="ADAL" clId="{B7EA05F1-2E34-4D4A-8C9B-67D8D75398D9}" dt="2022-05-17T09:59:18.295" v="1490" actId="1076"/>
          <ac:spMkLst>
            <pc:docMk/>
            <pc:sldMk cId="2403649372" sldId="257"/>
            <ac:spMk id="27" creationId="{8FA596A0-A1A2-84DE-F310-B33E904A4D99}"/>
          </ac:spMkLst>
        </pc:spChg>
        <pc:spChg chg="add mod">
          <ac:chgData name="Lucile Dumoulin" userId="5bd3adb6-bb23-4ea9-a5b9-366bfaea6d73" providerId="ADAL" clId="{B7EA05F1-2E34-4D4A-8C9B-67D8D75398D9}" dt="2022-05-17T09:58:36.535" v="1487" actId="571"/>
          <ac:spMkLst>
            <pc:docMk/>
            <pc:sldMk cId="2403649372" sldId="257"/>
            <ac:spMk id="28" creationId="{C8E00034-CA56-228E-BD9C-73E9CAF7CF85}"/>
          </ac:spMkLst>
        </pc:spChg>
        <pc:spChg chg="add del mod">
          <ac:chgData name="Lucile Dumoulin" userId="5bd3adb6-bb23-4ea9-a5b9-366bfaea6d73" providerId="ADAL" clId="{B7EA05F1-2E34-4D4A-8C9B-67D8D75398D9}" dt="2022-05-17T10:01:28.706" v="1605" actId="478"/>
          <ac:spMkLst>
            <pc:docMk/>
            <pc:sldMk cId="2403649372" sldId="257"/>
            <ac:spMk id="29" creationId="{A71CC408-6130-9984-8B54-65F48D430F95}"/>
          </ac:spMkLst>
        </pc:spChg>
        <pc:spChg chg="add mod">
          <ac:chgData name="Lucile Dumoulin" userId="5bd3adb6-bb23-4ea9-a5b9-366bfaea6d73" providerId="ADAL" clId="{B7EA05F1-2E34-4D4A-8C9B-67D8D75398D9}" dt="2022-05-17T10:01:35.369" v="1606" actId="1076"/>
          <ac:spMkLst>
            <pc:docMk/>
            <pc:sldMk cId="2403649372" sldId="257"/>
            <ac:spMk id="30" creationId="{F5D1F29C-BFFE-6EA2-9DFF-0345FEA0F1AC}"/>
          </ac:spMkLst>
        </pc:spChg>
        <pc:spChg chg="add del mod">
          <ac:chgData name="Lucile Dumoulin" userId="5bd3adb6-bb23-4ea9-a5b9-366bfaea6d73" providerId="ADAL" clId="{B7EA05F1-2E34-4D4A-8C9B-67D8D75398D9}" dt="2022-05-17T10:03:03.900" v="1617" actId="478"/>
          <ac:spMkLst>
            <pc:docMk/>
            <pc:sldMk cId="2403649372" sldId="257"/>
            <ac:spMk id="31" creationId="{DEA5A40D-B6E3-AF75-E7D3-7390D54D3311}"/>
          </ac:spMkLst>
        </pc:spChg>
        <pc:spChg chg="add mod">
          <ac:chgData name="Lucile Dumoulin" userId="5bd3adb6-bb23-4ea9-a5b9-366bfaea6d73" providerId="ADAL" clId="{B7EA05F1-2E34-4D4A-8C9B-67D8D75398D9}" dt="2022-05-17T10:04:48.731" v="1627" actId="207"/>
          <ac:spMkLst>
            <pc:docMk/>
            <pc:sldMk cId="2403649372" sldId="257"/>
            <ac:spMk id="32" creationId="{A5725C15-F009-3F55-3BEE-3A3C69A9A7F6}"/>
          </ac:spMkLst>
        </pc:spChg>
        <pc:graphicFrameChg chg="add mod modGraphic">
          <ac:chgData name="Lucile Dumoulin" userId="5bd3adb6-bb23-4ea9-a5b9-366bfaea6d73" providerId="ADAL" clId="{B7EA05F1-2E34-4D4A-8C9B-67D8D75398D9}" dt="2022-05-17T10:02:35.850" v="1612" actId="13926"/>
          <ac:graphicFrameMkLst>
            <pc:docMk/>
            <pc:sldMk cId="2403649372" sldId="257"/>
            <ac:graphicFrameMk id="10" creationId="{147739C1-5DB0-0566-FD76-90D11D39F8A2}"/>
          </ac:graphicFrameMkLst>
        </pc:graphicFrameChg>
        <pc:picChg chg="mod">
          <ac:chgData name="Lucile Dumoulin" userId="5bd3adb6-bb23-4ea9-a5b9-366bfaea6d73" providerId="ADAL" clId="{B7EA05F1-2E34-4D4A-8C9B-67D8D75398D9}" dt="2022-05-17T10:01:18.631" v="1603" actId="1076"/>
          <ac:picMkLst>
            <pc:docMk/>
            <pc:sldMk cId="2403649372" sldId="257"/>
            <ac:picMk id="5" creationId="{2812D958-C1D0-6DEC-739A-BBF69BBE0919}"/>
          </ac:picMkLst>
        </pc:picChg>
        <pc:picChg chg="add mod">
          <ac:chgData name="Lucile Dumoulin" userId="5bd3adb6-bb23-4ea9-a5b9-366bfaea6d73" providerId="ADAL" clId="{B7EA05F1-2E34-4D4A-8C9B-67D8D75398D9}" dt="2022-05-17T09:49:43.939" v="1353" actId="1076"/>
          <ac:picMkLst>
            <pc:docMk/>
            <pc:sldMk cId="2403649372" sldId="257"/>
            <ac:picMk id="15" creationId="{017B4B3C-11EC-64F4-31D0-791633090761}"/>
          </ac:picMkLst>
        </pc:picChg>
        <pc:picChg chg="add mod">
          <ac:chgData name="Lucile Dumoulin" userId="5bd3adb6-bb23-4ea9-a5b9-366bfaea6d73" providerId="ADAL" clId="{B7EA05F1-2E34-4D4A-8C9B-67D8D75398D9}" dt="2022-05-17T09:51:51.535" v="1363" actId="1076"/>
          <ac:picMkLst>
            <pc:docMk/>
            <pc:sldMk cId="2403649372" sldId="257"/>
            <ac:picMk id="16" creationId="{66486ECB-17F7-3AB6-DBDD-503E3FFDFF61}"/>
          </ac:picMkLst>
        </pc:picChg>
        <pc:picChg chg="add del mod">
          <ac:chgData name="Lucile Dumoulin" userId="5bd3adb6-bb23-4ea9-a5b9-366bfaea6d73" providerId="ADAL" clId="{B7EA05F1-2E34-4D4A-8C9B-67D8D75398D9}" dt="2022-05-17T09:51:19.464" v="1359" actId="478"/>
          <ac:picMkLst>
            <pc:docMk/>
            <pc:sldMk cId="2403649372" sldId="257"/>
            <ac:picMk id="17" creationId="{102DE9C3-C2D0-6573-9654-E236D3981D25}"/>
          </ac:picMkLst>
        </pc:picChg>
        <pc:picChg chg="add mod">
          <ac:chgData name="Lucile Dumoulin" userId="5bd3adb6-bb23-4ea9-a5b9-366bfaea6d73" providerId="ADAL" clId="{B7EA05F1-2E34-4D4A-8C9B-67D8D75398D9}" dt="2022-05-17T09:52:53.639" v="1371" actId="1076"/>
          <ac:picMkLst>
            <pc:docMk/>
            <pc:sldMk cId="2403649372" sldId="257"/>
            <ac:picMk id="18" creationId="{AD3E04FD-5DA5-254C-5E7B-608F299A1DE4}"/>
          </ac:picMkLst>
        </pc:picChg>
        <pc:picChg chg="add del mod">
          <ac:chgData name="Lucile Dumoulin" userId="5bd3adb6-bb23-4ea9-a5b9-366bfaea6d73" providerId="ADAL" clId="{B7EA05F1-2E34-4D4A-8C9B-67D8D75398D9}" dt="2022-05-17T09:52:40.623" v="1369" actId="478"/>
          <ac:picMkLst>
            <pc:docMk/>
            <pc:sldMk cId="2403649372" sldId="257"/>
            <ac:picMk id="19" creationId="{0365F145-5990-ADBE-8B6E-AFB8E2215479}"/>
          </ac:picMkLst>
        </pc:picChg>
        <pc:picChg chg="add mod">
          <ac:chgData name="Lucile Dumoulin" userId="5bd3adb6-bb23-4ea9-a5b9-366bfaea6d73" providerId="ADAL" clId="{B7EA05F1-2E34-4D4A-8C9B-67D8D75398D9}" dt="2022-05-17T09:54:42.763" v="1378" actId="1036"/>
          <ac:picMkLst>
            <pc:docMk/>
            <pc:sldMk cId="2403649372" sldId="257"/>
            <ac:picMk id="20" creationId="{04FD30C2-FE88-34D8-8570-D80B13A9C7DF}"/>
          </ac:picMkLst>
        </pc:picChg>
        <pc:picChg chg="add mod">
          <ac:chgData name="Lucile Dumoulin" userId="5bd3adb6-bb23-4ea9-a5b9-366bfaea6d73" providerId="ADAL" clId="{B7EA05F1-2E34-4D4A-8C9B-67D8D75398D9}" dt="2022-05-17T09:55:57.562" v="1381" actId="1076"/>
          <ac:picMkLst>
            <pc:docMk/>
            <pc:sldMk cId="2403649372" sldId="257"/>
            <ac:picMk id="21" creationId="{5EFAD78B-1F74-C244-7B20-331A3F545B6F}"/>
          </ac:picMkLst>
        </pc:picChg>
        <pc:cxnChg chg="add mod">
          <ac:chgData name="Lucile Dumoulin" userId="5bd3adb6-bb23-4ea9-a5b9-366bfaea6d73" providerId="ADAL" clId="{B7EA05F1-2E34-4D4A-8C9B-67D8D75398D9}" dt="2022-05-17T10:05:30.679" v="1629" actId="13822"/>
          <ac:cxnSpMkLst>
            <pc:docMk/>
            <pc:sldMk cId="2403649372" sldId="257"/>
            <ac:cxnSpMk id="34" creationId="{4DBF5FA6-A0E0-E3BA-FF9B-561807EABE71}"/>
          </ac:cxnSpMkLst>
        </pc:cxnChg>
        <pc:cxnChg chg="add mod">
          <ac:chgData name="Lucile Dumoulin" userId="5bd3adb6-bb23-4ea9-a5b9-366bfaea6d73" providerId="ADAL" clId="{B7EA05F1-2E34-4D4A-8C9B-67D8D75398D9}" dt="2022-05-17T10:06:16.479" v="1643" actId="1076"/>
          <ac:cxnSpMkLst>
            <pc:docMk/>
            <pc:sldMk cId="2403649372" sldId="257"/>
            <ac:cxnSpMk id="35" creationId="{6810BAC9-031B-7CC2-A906-802FCD9E7229}"/>
          </ac:cxnSpMkLst>
        </pc:cxnChg>
        <pc:cxnChg chg="add del mod">
          <ac:chgData name="Lucile Dumoulin" userId="5bd3adb6-bb23-4ea9-a5b9-366bfaea6d73" providerId="ADAL" clId="{B7EA05F1-2E34-4D4A-8C9B-67D8D75398D9}" dt="2022-05-17T10:06:10.291" v="1642" actId="478"/>
          <ac:cxnSpMkLst>
            <pc:docMk/>
            <pc:sldMk cId="2403649372" sldId="257"/>
            <ac:cxnSpMk id="36" creationId="{C29CFCDA-8565-059C-211E-304D25FCE8C7}"/>
          </ac:cxnSpMkLst>
        </pc:cxnChg>
        <pc:cxnChg chg="add del mod">
          <ac:chgData name="Lucile Dumoulin" userId="5bd3adb6-bb23-4ea9-a5b9-366bfaea6d73" providerId="ADAL" clId="{B7EA05F1-2E34-4D4A-8C9B-67D8D75398D9}" dt="2022-05-17T10:06:31.571" v="1648" actId="478"/>
          <ac:cxnSpMkLst>
            <pc:docMk/>
            <pc:sldMk cId="2403649372" sldId="257"/>
            <ac:cxnSpMk id="37" creationId="{DCE6D9AE-6297-D064-42BF-4C476D489085}"/>
          </ac:cxnSpMkLst>
        </pc:cxnChg>
        <pc:cxnChg chg="add mod">
          <ac:chgData name="Lucile Dumoulin" userId="5bd3adb6-bb23-4ea9-a5b9-366bfaea6d73" providerId="ADAL" clId="{B7EA05F1-2E34-4D4A-8C9B-67D8D75398D9}" dt="2022-05-17T10:05:38.866" v="1634" actId="1076"/>
          <ac:cxnSpMkLst>
            <pc:docMk/>
            <pc:sldMk cId="2403649372" sldId="257"/>
            <ac:cxnSpMk id="38" creationId="{85039989-A373-EFCA-C118-46903DA70FC3}"/>
          </ac:cxnSpMkLst>
        </pc:cxnChg>
        <pc:cxnChg chg="add mod">
          <ac:chgData name="Lucile Dumoulin" userId="5bd3adb6-bb23-4ea9-a5b9-366bfaea6d73" providerId="ADAL" clId="{B7EA05F1-2E34-4D4A-8C9B-67D8D75398D9}" dt="2022-05-17T10:06:28.499" v="1647" actId="1076"/>
          <ac:cxnSpMkLst>
            <pc:docMk/>
            <pc:sldMk cId="2403649372" sldId="257"/>
            <ac:cxnSpMk id="43" creationId="{498E10A7-0A27-E502-FF90-A80A63B83495}"/>
          </ac:cxnSpMkLst>
        </pc:cxnChg>
        <pc:cxnChg chg="add mod">
          <ac:chgData name="Lucile Dumoulin" userId="5bd3adb6-bb23-4ea9-a5b9-366bfaea6d73" providerId="ADAL" clId="{B7EA05F1-2E34-4D4A-8C9B-67D8D75398D9}" dt="2022-05-17T10:06:24.195" v="1646" actId="1076"/>
          <ac:cxnSpMkLst>
            <pc:docMk/>
            <pc:sldMk cId="2403649372" sldId="257"/>
            <ac:cxnSpMk id="44" creationId="{49D3C163-295B-35B1-A681-635BC75E93F4}"/>
          </ac:cxnSpMkLst>
        </pc:cxnChg>
      </pc:sldChg>
      <pc:sldChg chg="addSp delSp modSp new mod">
        <pc:chgData name="Lucile Dumoulin" userId="5bd3adb6-bb23-4ea9-a5b9-366bfaea6d73" providerId="ADAL" clId="{B7EA05F1-2E34-4D4A-8C9B-67D8D75398D9}" dt="2022-05-17T13:52:51.936" v="1736" actId="208"/>
        <pc:sldMkLst>
          <pc:docMk/>
          <pc:sldMk cId="656555488" sldId="258"/>
        </pc:sldMkLst>
        <pc:spChg chg="add mod">
          <ac:chgData name="Lucile Dumoulin" userId="5bd3adb6-bb23-4ea9-a5b9-366bfaea6d73" providerId="ADAL" clId="{B7EA05F1-2E34-4D4A-8C9B-67D8D75398D9}" dt="2022-05-17T13:52:34.332" v="1734" actId="1076"/>
          <ac:spMkLst>
            <pc:docMk/>
            <pc:sldMk cId="656555488" sldId="258"/>
            <ac:spMk id="2" creationId="{95619AAA-C23A-2676-399B-FB260CC8C07A}"/>
          </ac:spMkLst>
        </pc:spChg>
        <pc:spChg chg="del">
          <ac:chgData name="Lucile Dumoulin" userId="5bd3adb6-bb23-4ea9-a5b9-366bfaea6d73" providerId="ADAL" clId="{B7EA05F1-2E34-4D4A-8C9B-67D8D75398D9}" dt="2022-05-17T10:07:19.901" v="1651" actId="478"/>
          <ac:spMkLst>
            <pc:docMk/>
            <pc:sldMk cId="656555488" sldId="258"/>
            <ac:spMk id="2" creationId="{FB4C8A61-F6F7-1D9E-3927-6B91CE7A0430}"/>
          </ac:spMkLst>
        </pc:spChg>
        <pc:spChg chg="del">
          <ac:chgData name="Lucile Dumoulin" userId="5bd3adb6-bb23-4ea9-a5b9-366bfaea6d73" providerId="ADAL" clId="{B7EA05F1-2E34-4D4A-8C9B-67D8D75398D9}" dt="2022-05-17T10:07:22.327" v="1652" actId="478"/>
          <ac:spMkLst>
            <pc:docMk/>
            <pc:sldMk cId="656555488" sldId="258"/>
            <ac:spMk id="3" creationId="{8B799F3E-E0E0-53F3-B4CE-78DD1DD22080}"/>
          </ac:spMkLst>
        </pc:spChg>
        <pc:spChg chg="add mod">
          <ac:chgData name="Lucile Dumoulin" userId="5bd3adb6-bb23-4ea9-a5b9-366bfaea6d73" providerId="ADAL" clId="{B7EA05F1-2E34-4D4A-8C9B-67D8D75398D9}" dt="2022-05-17T10:07:44.806" v="1677" actId="14100"/>
          <ac:spMkLst>
            <pc:docMk/>
            <pc:sldMk cId="656555488" sldId="258"/>
            <ac:spMk id="4" creationId="{A88A23F7-31A5-59ED-D92C-96D5BA83825F}"/>
          </ac:spMkLst>
        </pc:spChg>
        <pc:spChg chg="add mod">
          <ac:chgData name="Lucile Dumoulin" userId="5bd3adb6-bb23-4ea9-a5b9-366bfaea6d73" providerId="ADAL" clId="{B7EA05F1-2E34-4D4A-8C9B-67D8D75398D9}" dt="2022-05-17T10:07:38.286" v="1676" actId="20577"/>
          <ac:spMkLst>
            <pc:docMk/>
            <pc:sldMk cId="656555488" sldId="258"/>
            <ac:spMk id="5" creationId="{A6F3D7AD-2189-1077-668C-DDA08D9E51A8}"/>
          </ac:spMkLst>
        </pc:spChg>
        <pc:spChg chg="add del mod">
          <ac:chgData name="Lucile Dumoulin" userId="5bd3adb6-bb23-4ea9-a5b9-366bfaea6d73" providerId="ADAL" clId="{B7EA05F1-2E34-4D4A-8C9B-67D8D75398D9}" dt="2022-05-17T13:52:29.459" v="1733" actId="478"/>
          <ac:spMkLst>
            <pc:docMk/>
            <pc:sldMk cId="656555488" sldId="258"/>
            <ac:spMk id="8" creationId="{A3A4F778-4D82-228B-A8A4-28ECFC27DD1D}"/>
          </ac:spMkLst>
        </pc:spChg>
        <pc:spChg chg="add mod">
          <ac:chgData name="Lucile Dumoulin" userId="5bd3adb6-bb23-4ea9-a5b9-366bfaea6d73" providerId="ADAL" clId="{B7EA05F1-2E34-4D4A-8C9B-67D8D75398D9}" dt="2022-05-17T13:52:25.603" v="1732" actId="20577"/>
          <ac:spMkLst>
            <pc:docMk/>
            <pc:sldMk cId="656555488" sldId="258"/>
            <ac:spMk id="9" creationId="{3CBA7D83-93AA-C38B-E241-181E20BBA064}"/>
          </ac:spMkLst>
        </pc:spChg>
        <pc:graphicFrameChg chg="add mod">
          <ac:chgData name="Lucile Dumoulin" userId="5bd3adb6-bb23-4ea9-a5b9-366bfaea6d73" providerId="ADAL" clId="{B7EA05F1-2E34-4D4A-8C9B-67D8D75398D9}" dt="2022-05-17T13:51:45.432" v="1710" actId="403"/>
          <ac:graphicFrameMkLst>
            <pc:docMk/>
            <pc:sldMk cId="656555488" sldId="258"/>
            <ac:graphicFrameMk id="7" creationId="{D4AFDE3C-4FE1-344A-8F68-2D2D597BB867}"/>
          </ac:graphicFrameMkLst>
        </pc:graphicFrameChg>
        <pc:picChg chg="add mod">
          <ac:chgData name="Lucile Dumoulin" userId="5bd3adb6-bb23-4ea9-a5b9-366bfaea6d73" providerId="ADAL" clId="{B7EA05F1-2E34-4D4A-8C9B-67D8D75398D9}" dt="2022-05-17T10:08:17.421" v="1678"/>
          <ac:picMkLst>
            <pc:docMk/>
            <pc:sldMk cId="656555488" sldId="258"/>
            <ac:picMk id="6" creationId="{FF2ED59A-F10E-AFA9-B9A5-D9EEEE335195}"/>
          </ac:picMkLst>
        </pc:picChg>
        <pc:cxnChg chg="add mod">
          <ac:chgData name="Lucile Dumoulin" userId="5bd3adb6-bb23-4ea9-a5b9-366bfaea6d73" providerId="ADAL" clId="{B7EA05F1-2E34-4D4A-8C9B-67D8D75398D9}" dt="2022-05-17T13:52:51.936" v="1736" actId="208"/>
          <ac:cxnSpMkLst>
            <pc:docMk/>
            <pc:sldMk cId="656555488" sldId="258"/>
            <ac:cxnSpMk id="10" creationId="{639F4D1F-D8BB-767E-DCB4-ED3682A17ABA}"/>
          </ac:cxnSpMkLst>
        </pc:cxnChg>
      </pc:sldChg>
      <pc:sldChg chg="addSp modSp add mod">
        <pc:chgData name="Lucile Dumoulin" userId="5bd3adb6-bb23-4ea9-a5b9-366bfaea6d73" providerId="ADAL" clId="{B7EA05F1-2E34-4D4A-8C9B-67D8D75398D9}" dt="2022-05-17T14:18:35.800" v="1994" actId="1076"/>
        <pc:sldMkLst>
          <pc:docMk/>
          <pc:sldMk cId="341957326" sldId="259"/>
        </pc:sldMkLst>
        <pc:spChg chg="mod">
          <ac:chgData name="Lucile Dumoulin" userId="5bd3adb6-bb23-4ea9-a5b9-366bfaea6d73" providerId="ADAL" clId="{B7EA05F1-2E34-4D4A-8C9B-67D8D75398D9}" dt="2022-05-17T14:02:13.627" v="1894" actId="14100"/>
          <ac:spMkLst>
            <pc:docMk/>
            <pc:sldMk cId="341957326" sldId="259"/>
            <ac:spMk id="4" creationId="{A88A23F7-31A5-59ED-D92C-96D5BA83825F}"/>
          </ac:spMkLst>
        </pc:spChg>
        <pc:spChg chg="mod">
          <ac:chgData name="Lucile Dumoulin" userId="5bd3adb6-bb23-4ea9-a5b9-366bfaea6d73" providerId="ADAL" clId="{B7EA05F1-2E34-4D4A-8C9B-67D8D75398D9}" dt="2022-05-17T14:01:45.476" v="1889" actId="1076"/>
          <ac:spMkLst>
            <pc:docMk/>
            <pc:sldMk cId="341957326" sldId="259"/>
            <ac:spMk id="5" creationId="{A6F3D7AD-2189-1077-668C-DDA08D9E51A8}"/>
          </ac:spMkLst>
        </pc:spChg>
        <pc:spChg chg="add mod">
          <ac:chgData name="Lucile Dumoulin" userId="5bd3adb6-bb23-4ea9-a5b9-366bfaea6d73" providerId="ADAL" clId="{B7EA05F1-2E34-4D4A-8C9B-67D8D75398D9}" dt="2022-05-17T14:18:17.487" v="1992" actId="1076"/>
          <ac:spMkLst>
            <pc:docMk/>
            <pc:sldMk cId="341957326" sldId="259"/>
            <ac:spMk id="7" creationId="{D31EC828-E964-A516-6937-99E7BACEC311}"/>
          </ac:spMkLst>
        </pc:spChg>
        <pc:spChg chg="add mod">
          <ac:chgData name="Lucile Dumoulin" userId="5bd3adb6-bb23-4ea9-a5b9-366bfaea6d73" providerId="ADAL" clId="{B7EA05F1-2E34-4D4A-8C9B-67D8D75398D9}" dt="2022-05-17T14:18:27.210" v="1993" actId="1076"/>
          <ac:spMkLst>
            <pc:docMk/>
            <pc:sldMk cId="341957326" sldId="259"/>
            <ac:spMk id="8" creationId="{C04E9FA0-F75F-DB55-5C23-CEB6333545FE}"/>
          </ac:spMkLst>
        </pc:spChg>
        <pc:spChg chg="add mod">
          <ac:chgData name="Lucile Dumoulin" userId="5bd3adb6-bb23-4ea9-a5b9-366bfaea6d73" providerId="ADAL" clId="{B7EA05F1-2E34-4D4A-8C9B-67D8D75398D9}" dt="2022-05-17T14:18:35.800" v="1994" actId="1076"/>
          <ac:spMkLst>
            <pc:docMk/>
            <pc:sldMk cId="341957326" sldId="259"/>
            <ac:spMk id="9" creationId="{18FFCDCB-2787-E0DC-60B6-4C324EA22637}"/>
          </ac:spMkLst>
        </pc:spChg>
        <pc:picChg chg="add mod">
          <ac:chgData name="Lucile Dumoulin" userId="5bd3adb6-bb23-4ea9-a5b9-366bfaea6d73" providerId="ADAL" clId="{B7EA05F1-2E34-4D4A-8C9B-67D8D75398D9}" dt="2022-05-17T14:16:43.030" v="1899" actId="1076"/>
          <ac:picMkLst>
            <pc:docMk/>
            <pc:sldMk cId="341957326" sldId="259"/>
            <ac:picMk id="3" creationId="{4D01D359-3993-6CEB-EEA1-63E2C3D58728}"/>
          </ac:picMkLst>
        </pc:picChg>
      </pc:sldChg>
      <pc:sldChg chg="new del">
        <pc:chgData name="Lucile Dumoulin" userId="5bd3adb6-bb23-4ea9-a5b9-366bfaea6d73" providerId="ADAL" clId="{B7EA05F1-2E34-4D4A-8C9B-67D8D75398D9}" dt="2022-05-17T10:08:27.635" v="1680" actId="2696"/>
        <pc:sldMkLst>
          <pc:docMk/>
          <pc:sldMk cId="3923086350" sldId="259"/>
        </pc:sldMkLst>
      </pc:sldChg>
      <pc:sldChg chg="addSp delSp modSp add mod">
        <pc:chgData name="Lucile Dumoulin" userId="5bd3adb6-bb23-4ea9-a5b9-366bfaea6d73" providerId="ADAL" clId="{B7EA05F1-2E34-4D4A-8C9B-67D8D75398D9}" dt="2022-05-17T14:35:38.089" v="2285" actId="14100"/>
        <pc:sldMkLst>
          <pc:docMk/>
          <pc:sldMk cId="3871297414" sldId="260"/>
        </pc:sldMkLst>
        <pc:spChg chg="add del mod">
          <ac:chgData name="Lucile Dumoulin" userId="5bd3adb6-bb23-4ea9-a5b9-366bfaea6d73" providerId="ADAL" clId="{B7EA05F1-2E34-4D4A-8C9B-67D8D75398D9}" dt="2022-05-17T14:24:27.576" v="2032" actId="478"/>
          <ac:spMkLst>
            <pc:docMk/>
            <pc:sldMk cId="3871297414" sldId="260"/>
            <ac:spMk id="2" creationId="{33830978-A465-2557-86BF-962D6E3E7088}"/>
          </ac:spMkLst>
        </pc:spChg>
        <pc:spChg chg="mod">
          <ac:chgData name="Lucile Dumoulin" userId="5bd3adb6-bb23-4ea9-a5b9-366bfaea6d73" providerId="ADAL" clId="{B7EA05F1-2E34-4D4A-8C9B-67D8D75398D9}" dt="2022-05-17T14:35:38.089" v="2285" actId="14100"/>
          <ac:spMkLst>
            <pc:docMk/>
            <pc:sldMk cId="3871297414" sldId="260"/>
            <ac:spMk id="4" creationId="{A88A23F7-31A5-59ED-D92C-96D5BA83825F}"/>
          </ac:spMkLst>
        </pc:spChg>
        <pc:spChg chg="mod">
          <ac:chgData name="Lucile Dumoulin" userId="5bd3adb6-bb23-4ea9-a5b9-366bfaea6d73" providerId="ADAL" clId="{B7EA05F1-2E34-4D4A-8C9B-67D8D75398D9}" dt="2022-05-17T14:35:34.336" v="2284" actId="27636"/>
          <ac:spMkLst>
            <pc:docMk/>
            <pc:sldMk cId="3871297414" sldId="260"/>
            <ac:spMk id="5" creationId="{A6F3D7AD-2189-1077-668C-DDA08D9E51A8}"/>
          </ac:spMkLst>
        </pc:spChg>
        <pc:spChg chg="add del mod">
          <ac:chgData name="Lucile Dumoulin" userId="5bd3adb6-bb23-4ea9-a5b9-366bfaea6d73" providerId="ADAL" clId="{B7EA05F1-2E34-4D4A-8C9B-67D8D75398D9}" dt="2022-05-17T14:24:07.904" v="2029" actId="478"/>
          <ac:spMkLst>
            <pc:docMk/>
            <pc:sldMk cId="3871297414" sldId="260"/>
            <ac:spMk id="7" creationId="{6A5D619F-7A83-DC3B-42D7-1942C68CFCCA}"/>
          </ac:spMkLst>
        </pc:spChg>
        <pc:spChg chg="add mod">
          <ac:chgData name="Lucile Dumoulin" userId="5bd3adb6-bb23-4ea9-a5b9-366bfaea6d73" providerId="ADAL" clId="{B7EA05F1-2E34-4D4A-8C9B-67D8D75398D9}" dt="2022-05-17T14:27:58.421" v="2149" actId="1076"/>
          <ac:spMkLst>
            <pc:docMk/>
            <pc:sldMk cId="3871297414" sldId="260"/>
            <ac:spMk id="10" creationId="{88B3D7DB-13F9-9F8F-F1F3-7376B76ECC9E}"/>
          </ac:spMkLst>
        </pc:spChg>
        <pc:spChg chg="add mod">
          <ac:chgData name="Lucile Dumoulin" userId="5bd3adb6-bb23-4ea9-a5b9-366bfaea6d73" providerId="ADAL" clId="{B7EA05F1-2E34-4D4A-8C9B-67D8D75398D9}" dt="2022-05-17T14:28:03.038" v="2150" actId="1076"/>
          <ac:spMkLst>
            <pc:docMk/>
            <pc:sldMk cId="3871297414" sldId="260"/>
            <ac:spMk id="11" creationId="{F219CC3E-58F1-F11E-201B-6AB18A6E33C9}"/>
          </ac:spMkLst>
        </pc:spChg>
        <pc:spChg chg="add mod">
          <ac:chgData name="Lucile Dumoulin" userId="5bd3adb6-bb23-4ea9-a5b9-366bfaea6d73" providerId="ADAL" clId="{B7EA05F1-2E34-4D4A-8C9B-67D8D75398D9}" dt="2022-05-17T14:30:54.266" v="2162" actId="1076"/>
          <ac:spMkLst>
            <pc:docMk/>
            <pc:sldMk cId="3871297414" sldId="260"/>
            <ac:spMk id="20" creationId="{AD4FE187-7A43-AFFD-9FA9-65A0F1864688}"/>
          </ac:spMkLst>
        </pc:spChg>
        <pc:spChg chg="add mod">
          <ac:chgData name="Lucile Dumoulin" userId="5bd3adb6-bb23-4ea9-a5b9-366bfaea6d73" providerId="ADAL" clId="{B7EA05F1-2E34-4D4A-8C9B-67D8D75398D9}" dt="2022-05-17T14:32:17.263" v="2229" actId="1076"/>
          <ac:spMkLst>
            <pc:docMk/>
            <pc:sldMk cId="3871297414" sldId="260"/>
            <ac:spMk id="21" creationId="{6FA8F0D5-436A-43C1-EFB2-3E55C1585944}"/>
          </ac:spMkLst>
        </pc:spChg>
        <pc:picChg chg="add mod">
          <ac:chgData name="Lucile Dumoulin" userId="5bd3adb6-bb23-4ea9-a5b9-366bfaea6d73" providerId="ADAL" clId="{B7EA05F1-2E34-4D4A-8C9B-67D8D75398D9}" dt="2022-05-17T14:27:51.723" v="2148" actId="1076"/>
          <ac:picMkLst>
            <pc:docMk/>
            <pc:sldMk cId="3871297414" sldId="260"/>
            <ac:picMk id="8" creationId="{F27D8542-B04A-BDAA-EA99-A3BD35F5C33B}"/>
          </ac:picMkLst>
        </pc:picChg>
        <pc:picChg chg="add mod">
          <ac:chgData name="Lucile Dumoulin" userId="5bd3adb6-bb23-4ea9-a5b9-366bfaea6d73" providerId="ADAL" clId="{B7EA05F1-2E34-4D4A-8C9B-67D8D75398D9}" dt="2022-05-17T14:30:13.297" v="2155" actId="1076"/>
          <ac:picMkLst>
            <pc:docMk/>
            <pc:sldMk cId="3871297414" sldId="260"/>
            <ac:picMk id="18" creationId="{4507AF68-B3F2-6EB2-B1A0-FD4E8B982841}"/>
          </ac:picMkLst>
        </pc:picChg>
        <pc:cxnChg chg="add mod">
          <ac:chgData name="Lucile Dumoulin" userId="5bd3adb6-bb23-4ea9-a5b9-366bfaea6d73" providerId="ADAL" clId="{B7EA05F1-2E34-4D4A-8C9B-67D8D75398D9}" dt="2022-05-17T14:32:02.660" v="2226" actId="14100"/>
          <ac:cxnSpMkLst>
            <pc:docMk/>
            <pc:sldMk cId="3871297414" sldId="260"/>
            <ac:cxnSpMk id="13" creationId="{6EFD906A-226C-50E3-936A-C063BD37FCC4}"/>
          </ac:cxnSpMkLst>
        </pc:cxnChg>
        <pc:cxnChg chg="add mod">
          <ac:chgData name="Lucile Dumoulin" userId="5bd3adb6-bb23-4ea9-a5b9-366bfaea6d73" providerId="ADAL" clId="{B7EA05F1-2E34-4D4A-8C9B-67D8D75398D9}" dt="2022-05-17T14:32:24.235" v="2230" actId="14100"/>
          <ac:cxnSpMkLst>
            <pc:docMk/>
            <pc:sldMk cId="3871297414" sldId="260"/>
            <ac:cxnSpMk id="22" creationId="{4EB3C4BD-3C2A-A4A0-59F9-A3407594B1B4}"/>
          </ac:cxnSpMkLst>
        </pc:cxnChg>
      </pc:sldChg>
      <pc:sldChg chg="addSp modSp add mod">
        <pc:chgData name="Lucile Dumoulin" userId="5bd3adb6-bb23-4ea9-a5b9-366bfaea6d73" providerId="ADAL" clId="{B7EA05F1-2E34-4D4A-8C9B-67D8D75398D9}" dt="2022-05-17T14:19:25.485" v="2002" actId="1582"/>
        <pc:sldMkLst>
          <pc:docMk/>
          <pc:sldMk cId="188171617" sldId="261"/>
        </pc:sldMkLst>
        <pc:spChg chg="add mod">
          <ac:chgData name="Lucile Dumoulin" userId="5bd3adb6-bb23-4ea9-a5b9-366bfaea6d73" providerId="ADAL" clId="{B7EA05F1-2E34-4D4A-8C9B-67D8D75398D9}" dt="2022-05-17T14:19:25.485" v="2002" actId="1582"/>
          <ac:spMkLst>
            <pc:docMk/>
            <pc:sldMk cId="188171617" sldId="261"/>
            <ac:spMk id="2" creationId="{848085FA-0315-8244-BF36-6DAEFF9E2F9B}"/>
          </ac:spMkLst>
        </pc:spChg>
      </pc:sldChg>
      <pc:sldChg chg="modSp add mod ord">
        <pc:chgData name="Lucile Dumoulin" userId="5bd3adb6-bb23-4ea9-a5b9-366bfaea6d73" providerId="ADAL" clId="{B7EA05F1-2E34-4D4A-8C9B-67D8D75398D9}" dt="2022-05-17T14:34:03.463" v="2266" actId="1076"/>
        <pc:sldMkLst>
          <pc:docMk/>
          <pc:sldMk cId="2890439181" sldId="262"/>
        </pc:sldMkLst>
        <pc:spChg chg="mod">
          <ac:chgData name="Lucile Dumoulin" userId="5bd3adb6-bb23-4ea9-a5b9-366bfaea6d73" providerId="ADAL" clId="{B7EA05F1-2E34-4D4A-8C9B-67D8D75398D9}" dt="2022-05-17T14:34:03.463" v="2266" actId="1076"/>
          <ac:spMkLst>
            <pc:docMk/>
            <pc:sldMk cId="2890439181" sldId="262"/>
            <ac:spMk id="2" creationId="{00000000-0000-0000-0000-000000000000}"/>
          </ac:spMkLst>
        </pc:spChg>
      </pc:sldChg>
    </pc:docChg>
  </pc:docChgLst>
  <pc:docChgLst>
    <pc:chgData name="Lucile Dumoulin" userId="S::ldumoulin@parcs-naturels-regionaux.fr::5bd3adb6-bb23-4ea9-a5b9-366bfaea6d73" providerId="AD" clId="Web-{61BC97E6-25A1-4AE9-863E-399B309FB955}"/>
    <pc:docChg chg="addSld modSld">
      <pc:chgData name="Lucile Dumoulin" userId="S::ldumoulin@parcs-naturels-regionaux.fr::5bd3adb6-bb23-4ea9-a5b9-366bfaea6d73" providerId="AD" clId="Web-{61BC97E6-25A1-4AE9-863E-399B309FB955}" dt="2022-05-02T13:53:01.545" v="183" actId="20577"/>
      <pc:docMkLst>
        <pc:docMk/>
      </pc:docMkLst>
      <pc:sldChg chg="addSp delSp modSp mod setBg">
        <pc:chgData name="Lucile Dumoulin" userId="S::ldumoulin@parcs-naturels-regionaux.fr::5bd3adb6-bb23-4ea9-a5b9-366bfaea6d73" providerId="AD" clId="Web-{61BC97E6-25A1-4AE9-863E-399B309FB955}" dt="2022-05-02T13:53:01.545" v="183" actId="20577"/>
        <pc:sldMkLst>
          <pc:docMk/>
          <pc:sldMk cId="3784089036" sldId="256"/>
        </pc:sldMkLst>
        <pc:spChg chg="mod">
          <ac:chgData name="Lucile Dumoulin" userId="S::ldumoulin@parcs-naturels-regionaux.fr::5bd3adb6-bb23-4ea9-a5b9-366bfaea6d73" providerId="AD" clId="Web-{61BC97E6-25A1-4AE9-863E-399B309FB955}" dt="2022-05-02T13:15:50.788" v="181" actId="1076"/>
          <ac:spMkLst>
            <pc:docMk/>
            <pc:sldMk cId="3784089036" sldId="256"/>
            <ac:spMk id="2" creationId="{00000000-0000-0000-0000-000000000000}"/>
          </ac:spMkLst>
        </pc:spChg>
        <pc:spChg chg="del">
          <ac:chgData name="Lucile Dumoulin" userId="S::ldumoulin@parcs-naturels-regionaux.fr::5bd3adb6-bb23-4ea9-a5b9-366bfaea6d73" providerId="AD" clId="Web-{61BC97E6-25A1-4AE9-863E-399B309FB955}" dt="2022-05-02T12:58:57.219" v="22"/>
          <ac:spMkLst>
            <pc:docMk/>
            <pc:sldMk cId="3784089036" sldId="256"/>
            <ac:spMk id="3" creationId="{00000000-0000-0000-0000-000000000000}"/>
          </ac:spMkLst>
        </pc:spChg>
        <pc:spChg chg="add del">
          <ac:chgData name="Lucile Dumoulin" userId="S::ldumoulin@parcs-naturels-regionaux.fr::5bd3adb6-bb23-4ea9-a5b9-366bfaea6d73" providerId="AD" clId="Web-{61BC97E6-25A1-4AE9-863E-399B309FB955}" dt="2022-05-02T13:09:55.108" v="123"/>
          <ac:spMkLst>
            <pc:docMk/>
            <pc:sldMk cId="3784089036" sldId="256"/>
            <ac:spMk id="7" creationId="{275672EA-FF87-78B4-AFFD-38BAF8215DFD}"/>
          </ac:spMkLst>
        </pc:spChg>
        <pc:spChg chg="add mod">
          <ac:chgData name="Lucile Dumoulin" userId="S::ldumoulin@parcs-naturels-regionaux.fr::5bd3adb6-bb23-4ea9-a5b9-366bfaea6d73" providerId="AD" clId="Web-{61BC97E6-25A1-4AE9-863E-399B309FB955}" dt="2022-05-02T13:12:00.377" v="141"/>
          <ac:spMkLst>
            <pc:docMk/>
            <pc:sldMk cId="3784089036" sldId="256"/>
            <ac:spMk id="9" creationId="{EA256759-8320-7DD3-44A0-0FF8FE5D49EF}"/>
          </ac:spMkLst>
        </pc:spChg>
        <pc:spChg chg="add">
          <ac:chgData name="Lucile Dumoulin" userId="S::ldumoulin@parcs-naturels-regionaux.fr::5bd3adb6-bb23-4ea9-a5b9-366bfaea6d73" providerId="AD" clId="Web-{61BC97E6-25A1-4AE9-863E-399B309FB955}" dt="2022-05-02T13:09:34.936" v="119"/>
          <ac:spMkLst>
            <pc:docMk/>
            <pc:sldMk cId="3784089036" sldId="256"/>
            <ac:spMk id="11" creationId="{9B7AD9F6-8CE7-4299-8FC6-328F4DCD3FF9}"/>
          </ac:spMkLst>
        </pc:spChg>
        <pc:spChg chg="add mod">
          <ac:chgData name="Lucile Dumoulin" userId="S::ldumoulin@parcs-naturels-regionaux.fr::5bd3adb6-bb23-4ea9-a5b9-366bfaea6d73" providerId="AD" clId="Web-{61BC97E6-25A1-4AE9-863E-399B309FB955}" dt="2022-05-02T13:53:01.545" v="183" actId="20577"/>
          <ac:spMkLst>
            <pc:docMk/>
            <pc:sldMk cId="3784089036" sldId="256"/>
            <ac:spMk id="12" creationId="{692A4663-9F69-0C5C-5186-E1DFC58AD1ED}"/>
          </ac:spMkLst>
        </pc:spChg>
        <pc:spChg chg="add">
          <ac:chgData name="Lucile Dumoulin" userId="S::ldumoulin@parcs-naturels-regionaux.fr::5bd3adb6-bb23-4ea9-a5b9-366bfaea6d73" providerId="AD" clId="Web-{61BC97E6-25A1-4AE9-863E-399B309FB955}" dt="2022-05-02T13:09:34.936" v="119"/>
          <ac:spMkLst>
            <pc:docMk/>
            <pc:sldMk cId="3784089036" sldId="256"/>
            <ac:spMk id="13" creationId="{F49775AF-8896-43EE-92C6-83497D6DC56F}"/>
          </ac:spMkLst>
        </pc:spChg>
        <pc:picChg chg="add del mod">
          <ac:chgData name="Lucile Dumoulin" userId="S::ldumoulin@parcs-naturels-regionaux.fr::5bd3adb6-bb23-4ea9-a5b9-366bfaea6d73" providerId="AD" clId="Web-{61BC97E6-25A1-4AE9-863E-399B309FB955}" dt="2022-05-02T13:03:45.194" v="109"/>
          <ac:picMkLst>
            <pc:docMk/>
            <pc:sldMk cId="3784089036" sldId="256"/>
            <ac:picMk id="4" creationId="{F259F6D6-6032-8023-F6A7-ECCD0874B9EF}"/>
          </ac:picMkLst>
        </pc:picChg>
        <pc:picChg chg="add del mod">
          <ac:chgData name="Lucile Dumoulin" userId="S::ldumoulin@parcs-naturels-regionaux.fr::5bd3adb6-bb23-4ea9-a5b9-366bfaea6d73" providerId="AD" clId="Web-{61BC97E6-25A1-4AE9-863E-399B309FB955}" dt="2022-05-02T13:08:04.512" v="118"/>
          <ac:picMkLst>
            <pc:docMk/>
            <pc:sldMk cId="3784089036" sldId="256"/>
            <ac:picMk id="5" creationId="{26168691-2E83-D266-65D9-9CFFAC2F1320}"/>
          </ac:picMkLst>
        </pc:picChg>
        <pc:picChg chg="add mod">
          <ac:chgData name="Lucile Dumoulin" userId="S::ldumoulin@parcs-naturels-regionaux.fr::5bd3adb6-bb23-4ea9-a5b9-366bfaea6d73" providerId="AD" clId="Web-{61BC97E6-25A1-4AE9-863E-399B309FB955}" dt="2022-05-02T13:09:43.889" v="121" actId="14100"/>
          <ac:picMkLst>
            <pc:docMk/>
            <pc:sldMk cId="3784089036" sldId="256"/>
            <ac:picMk id="6" creationId="{C0E68C71-8A33-621C-D5F9-CA9DED4FAAE9}"/>
          </ac:picMkLst>
        </pc:picChg>
        <pc:picChg chg="add mod">
          <ac:chgData name="Lucile Dumoulin" userId="S::ldumoulin@parcs-naturels-regionaux.fr::5bd3adb6-bb23-4ea9-a5b9-366bfaea6d73" providerId="AD" clId="Web-{61BC97E6-25A1-4AE9-863E-399B309FB955}" dt="2022-05-02T13:11:18.970" v="132" actId="1076"/>
          <ac:picMkLst>
            <pc:docMk/>
            <pc:sldMk cId="3784089036" sldId="256"/>
            <ac:picMk id="8" creationId="{C3FF041D-C6CF-3C64-4F7E-6DC23857C685}"/>
          </ac:picMkLst>
        </pc:picChg>
      </pc:sldChg>
      <pc:sldChg chg="addSp new">
        <pc:chgData name="Lucile Dumoulin" userId="S::ldumoulin@parcs-naturels-regionaux.fr::5bd3adb6-bb23-4ea9-a5b9-366bfaea6d73" providerId="AD" clId="Web-{61BC97E6-25A1-4AE9-863E-399B309FB955}" dt="2022-05-02T13:08:00.528" v="117"/>
        <pc:sldMkLst>
          <pc:docMk/>
          <pc:sldMk cId="2403649372" sldId="257"/>
        </pc:sldMkLst>
        <pc:picChg chg="add">
          <ac:chgData name="Lucile Dumoulin" userId="S::ldumoulin@parcs-naturels-regionaux.fr::5bd3adb6-bb23-4ea9-a5b9-366bfaea6d73" providerId="AD" clId="Web-{61BC97E6-25A1-4AE9-863E-399B309FB955}" dt="2022-05-02T13:08:00.528" v="117"/>
          <ac:picMkLst>
            <pc:docMk/>
            <pc:sldMk cId="2403649372" sldId="257"/>
            <ac:picMk id="5" creationId="{2812D958-C1D0-6DEC-739A-BBF69BBE091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pnrf-my.sharepoint.com/personal/ldumoulin_parcs-naturels-regionaux_fr/Documents/Recensement%20filie&#768;res/Enque&#770;te%20filie&#768;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'Analyse '!$N$19</c:f>
              <c:strCache>
                <c:ptCount val="1"/>
                <c:pt idx="0">
                  <c:v>Impact sur le paysage</c:v>
                </c:pt>
              </c:strCache>
            </c:strRef>
          </c:tx>
          <c:spPr>
            <a:solidFill>
              <a:srgbClr val="0D6A50"/>
            </a:solidFill>
            <a:ln>
              <a:noFill/>
            </a:ln>
            <a:effectLst/>
          </c:spPr>
          <c:invertIfNegative val="0"/>
          <c:cat>
            <c:strRef>
              <c:f>'Analyse '!$M$20:$M$29</c:f>
              <c:strCache>
                <c:ptCount val="10"/>
                <c:pt idx="0">
                  <c:v>Energie</c:v>
                </c:pt>
                <c:pt idx="1">
                  <c:v>Maraîchage</c:v>
                </c:pt>
                <c:pt idx="2">
                  <c:v>Matériaux biosourcés</c:v>
                </c:pt>
                <c:pt idx="3">
                  <c:v>Céréales</c:v>
                </c:pt>
                <c:pt idx="4">
                  <c:v>Légumineuses</c:v>
                </c:pt>
                <c:pt idx="5">
                  <c:v>Céréales</c:v>
                </c:pt>
                <c:pt idx="6">
                  <c:v>Autre</c:v>
                </c:pt>
                <c:pt idx="7">
                  <c:v>Venaison</c:v>
                </c:pt>
                <c:pt idx="8">
                  <c:v>Laine</c:v>
                </c:pt>
                <c:pt idx="9">
                  <c:v>Viandes</c:v>
                </c:pt>
              </c:strCache>
            </c:strRef>
          </c:cat>
          <c:val>
            <c:numRef>
              <c:f>'Analyse '!$N$20:$N$29</c:f>
              <c:numCache>
                <c:formatCode>General</c:formatCode>
                <c:ptCount val="10"/>
                <c:pt idx="0">
                  <c:v>0</c:v>
                </c:pt>
                <c:pt idx="1">
                  <c:v>0.66666599999999998</c:v>
                </c:pt>
                <c:pt idx="2">
                  <c:v>1</c:v>
                </c:pt>
                <c:pt idx="3">
                  <c:v>1.0833333300000001</c:v>
                </c:pt>
                <c:pt idx="4">
                  <c:v>1.2</c:v>
                </c:pt>
                <c:pt idx="5">
                  <c:v>1.3333299999999999</c:v>
                </c:pt>
                <c:pt idx="6">
                  <c:v>1.428571</c:v>
                </c:pt>
                <c:pt idx="7">
                  <c:v>1.5</c:v>
                </c:pt>
                <c:pt idx="8">
                  <c:v>1.5</c:v>
                </c:pt>
                <c:pt idx="9">
                  <c:v>1.789474</c:v>
                </c:pt>
              </c:numCache>
            </c:numRef>
          </c:val>
          <c:extLst>
            <c:ext xmlns:c16="http://schemas.microsoft.com/office/drawing/2014/chart" uri="{C3380CC4-5D6E-409C-BE32-E72D297353CC}">
              <c16:uniqueId val="{00000000-558E-594E-A27F-965757851C2F}"/>
            </c:ext>
          </c:extLst>
        </c:ser>
        <c:dLbls>
          <c:showLegendKey val="0"/>
          <c:showVal val="0"/>
          <c:showCatName val="0"/>
          <c:showSerName val="0"/>
          <c:showPercent val="0"/>
          <c:showBubbleSize val="0"/>
        </c:dLbls>
        <c:gapWidth val="182"/>
        <c:axId val="590290304"/>
        <c:axId val="597546912"/>
      </c:barChart>
      <c:catAx>
        <c:axId val="590290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597546912"/>
        <c:crosses val="autoZero"/>
        <c:auto val="1"/>
        <c:lblAlgn val="ctr"/>
        <c:lblOffset val="100"/>
        <c:noMultiLvlLbl val="0"/>
      </c:catAx>
      <c:valAx>
        <c:axId val="597546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0290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2404D-0636-4C44-940B-9174A7EF725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66B63F51-993A-F240-9AE2-301A18A518E2}">
      <dgm:prSet/>
      <dgm:spPr/>
      <dgm:t>
        <a:bodyPr/>
        <a:lstStyle/>
        <a:p>
          <a:endParaRPr lang="fr-FR"/>
        </a:p>
      </dgm:t>
    </dgm:pt>
    <dgm:pt modelId="{F470E269-896B-6A4E-8D6B-FA3ACEAB26F7}" type="parTrans" cxnId="{996C8681-B150-9948-9C8F-6F89900B0673}">
      <dgm:prSet/>
      <dgm:spPr/>
      <dgm:t>
        <a:bodyPr/>
        <a:lstStyle/>
        <a:p>
          <a:endParaRPr lang="fr-FR"/>
        </a:p>
      </dgm:t>
    </dgm:pt>
    <dgm:pt modelId="{4FF5CBF2-4999-654C-89AE-26A742C62730}" type="sibTrans" cxnId="{996C8681-B150-9948-9C8F-6F89900B0673}">
      <dgm:prSet/>
      <dgm:spPr/>
      <dgm:t>
        <a:bodyPr/>
        <a:lstStyle/>
        <a:p>
          <a:endParaRPr lang="fr-FR"/>
        </a:p>
      </dgm:t>
    </dgm:pt>
    <dgm:pt modelId="{A8CA91F2-89F2-FC41-99FE-FA9995C7B52C}" type="pres">
      <dgm:prSet presAssocID="{73E2404D-0636-4C44-940B-9174A7EF725C}" presName="Name0" presStyleCnt="0">
        <dgm:presLayoutVars>
          <dgm:dir/>
          <dgm:resizeHandles val="exact"/>
        </dgm:presLayoutVars>
      </dgm:prSet>
      <dgm:spPr/>
    </dgm:pt>
    <dgm:pt modelId="{006B130F-89A4-1347-A1AF-858687552B18}" type="pres">
      <dgm:prSet presAssocID="{73E2404D-0636-4C44-940B-9174A7EF725C}" presName="arrow" presStyleLbl="bgShp" presStyleIdx="0" presStyleCnt="1"/>
      <dgm:spPr>
        <a:solidFill>
          <a:srgbClr val="0D6A50"/>
        </a:solidFill>
      </dgm:spPr>
    </dgm:pt>
    <dgm:pt modelId="{2528CB74-8D8C-BB4B-A037-B67F967BAA66}" type="pres">
      <dgm:prSet presAssocID="{73E2404D-0636-4C44-940B-9174A7EF725C}" presName="points" presStyleCnt="0"/>
      <dgm:spPr/>
    </dgm:pt>
    <dgm:pt modelId="{7BF3225E-599F-3843-ACBF-23CF158FD61C}" type="pres">
      <dgm:prSet presAssocID="{66B63F51-993A-F240-9AE2-301A18A518E2}" presName="compositeA" presStyleCnt="0"/>
      <dgm:spPr/>
    </dgm:pt>
    <dgm:pt modelId="{D052E18D-749F-2746-A09A-015C45097D5B}" type="pres">
      <dgm:prSet presAssocID="{66B63F51-993A-F240-9AE2-301A18A518E2}" presName="textA" presStyleLbl="revTx" presStyleIdx="0" presStyleCnt="1">
        <dgm:presLayoutVars>
          <dgm:bulletEnabled val="1"/>
        </dgm:presLayoutVars>
      </dgm:prSet>
      <dgm:spPr/>
    </dgm:pt>
    <dgm:pt modelId="{87ABFA64-AAE3-AA4E-9CD3-76829E4359FD}" type="pres">
      <dgm:prSet presAssocID="{66B63F51-993A-F240-9AE2-301A18A518E2}" presName="circleA" presStyleLbl="node1" presStyleIdx="0" presStyleCnt="1" custScaleX="152254" custScaleY="144977" custLinFactNeighborX="54357" custLinFactNeighborY="0"/>
      <dgm:spPr>
        <a:solidFill>
          <a:schemeClr val="bg1"/>
        </a:solidFill>
      </dgm:spPr>
    </dgm:pt>
    <dgm:pt modelId="{16F5098B-904C-934C-A823-41F1EB1FAF1D}" type="pres">
      <dgm:prSet presAssocID="{66B63F51-993A-F240-9AE2-301A18A518E2}" presName="spaceA" presStyleCnt="0"/>
      <dgm:spPr/>
    </dgm:pt>
  </dgm:ptLst>
  <dgm:cxnLst>
    <dgm:cxn modelId="{996C8681-B150-9948-9C8F-6F89900B0673}" srcId="{73E2404D-0636-4C44-940B-9174A7EF725C}" destId="{66B63F51-993A-F240-9AE2-301A18A518E2}" srcOrd="0" destOrd="0" parTransId="{F470E269-896B-6A4E-8D6B-FA3ACEAB26F7}" sibTransId="{4FF5CBF2-4999-654C-89AE-26A742C62730}"/>
    <dgm:cxn modelId="{51AA57A3-DB2C-BC45-8807-55D07CD92A00}" type="presOf" srcId="{66B63F51-993A-F240-9AE2-301A18A518E2}" destId="{D052E18D-749F-2746-A09A-015C45097D5B}" srcOrd="0" destOrd="0" presId="urn:microsoft.com/office/officeart/2005/8/layout/hProcess11"/>
    <dgm:cxn modelId="{305CEAB8-517D-D348-89A5-742EC8E6B319}" type="presOf" srcId="{73E2404D-0636-4C44-940B-9174A7EF725C}" destId="{A8CA91F2-89F2-FC41-99FE-FA9995C7B52C}" srcOrd="0" destOrd="0" presId="urn:microsoft.com/office/officeart/2005/8/layout/hProcess11"/>
    <dgm:cxn modelId="{96AD6DB4-6FFF-0C4C-9C39-EC67BFF2D3C1}" type="presParOf" srcId="{A8CA91F2-89F2-FC41-99FE-FA9995C7B52C}" destId="{006B130F-89A4-1347-A1AF-858687552B18}" srcOrd="0" destOrd="0" presId="urn:microsoft.com/office/officeart/2005/8/layout/hProcess11"/>
    <dgm:cxn modelId="{0B1041F6-6595-B240-80F8-70BF4A99ECC0}" type="presParOf" srcId="{A8CA91F2-89F2-FC41-99FE-FA9995C7B52C}" destId="{2528CB74-8D8C-BB4B-A037-B67F967BAA66}" srcOrd="1" destOrd="0" presId="urn:microsoft.com/office/officeart/2005/8/layout/hProcess11"/>
    <dgm:cxn modelId="{ABC0137E-145A-7B41-8174-A2852325C4C3}" type="presParOf" srcId="{2528CB74-8D8C-BB4B-A037-B67F967BAA66}" destId="{7BF3225E-599F-3843-ACBF-23CF158FD61C}" srcOrd="0" destOrd="0" presId="urn:microsoft.com/office/officeart/2005/8/layout/hProcess11"/>
    <dgm:cxn modelId="{B0453780-E327-3F4E-A5D5-D0352DD52D84}" type="presParOf" srcId="{7BF3225E-599F-3843-ACBF-23CF158FD61C}" destId="{D052E18D-749F-2746-A09A-015C45097D5B}" srcOrd="0" destOrd="0" presId="urn:microsoft.com/office/officeart/2005/8/layout/hProcess11"/>
    <dgm:cxn modelId="{CF52CF5F-E92A-0B41-ACC4-AA0AE6BB5695}" type="presParOf" srcId="{7BF3225E-599F-3843-ACBF-23CF158FD61C}" destId="{87ABFA64-AAE3-AA4E-9CD3-76829E4359FD}" srcOrd="1" destOrd="0" presId="urn:microsoft.com/office/officeart/2005/8/layout/hProcess11"/>
    <dgm:cxn modelId="{928E55B5-C66B-4E46-AFF6-C59596483023}" type="presParOf" srcId="{7BF3225E-599F-3843-ACBF-23CF158FD61C}" destId="{16F5098B-904C-934C-A823-41F1EB1FAF1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B130F-89A4-1347-A1AF-858687552B18}">
      <dsp:nvSpPr>
        <dsp:cNvPr id="0" name=""/>
        <dsp:cNvSpPr/>
      </dsp:nvSpPr>
      <dsp:spPr>
        <a:xfrm>
          <a:off x="0" y="2050816"/>
          <a:ext cx="11107271" cy="2734421"/>
        </a:xfrm>
        <a:prstGeom prst="notchedRightArrow">
          <a:avLst/>
        </a:prstGeom>
        <a:solidFill>
          <a:srgbClr val="0D6A50"/>
        </a:solidFill>
        <a:ln>
          <a:noFill/>
        </a:ln>
        <a:effectLst/>
      </dsp:spPr>
      <dsp:style>
        <a:lnRef idx="0">
          <a:scrgbClr r="0" g="0" b="0"/>
        </a:lnRef>
        <a:fillRef idx="1">
          <a:scrgbClr r="0" g="0" b="0"/>
        </a:fillRef>
        <a:effectRef idx="0">
          <a:scrgbClr r="0" g="0" b="0"/>
        </a:effectRef>
        <a:fontRef idx="minor"/>
      </dsp:style>
    </dsp:sp>
    <dsp:sp modelId="{D052E18D-749F-2746-A09A-015C45097D5B}">
      <dsp:nvSpPr>
        <dsp:cNvPr id="0" name=""/>
        <dsp:cNvSpPr/>
      </dsp:nvSpPr>
      <dsp:spPr>
        <a:xfrm>
          <a:off x="0" y="0"/>
          <a:ext cx="9996543" cy="273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a:lnSpc>
              <a:spcPct val="90000"/>
            </a:lnSpc>
            <a:spcBef>
              <a:spcPct val="0"/>
            </a:spcBef>
            <a:spcAft>
              <a:spcPct val="35000"/>
            </a:spcAft>
            <a:buNone/>
          </a:pPr>
          <a:endParaRPr lang="fr-FR" sz="6500" kern="1200"/>
        </a:p>
      </dsp:txBody>
      <dsp:txXfrm>
        <a:off x="0" y="0"/>
        <a:ext cx="9996543" cy="2734421"/>
      </dsp:txXfrm>
    </dsp:sp>
    <dsp:sp modelId="{87ABFA64-AAE3-AA4E-9CD3-76829E4359FD}">
      <dsp:nvSpPr>
        <dsp:cNvPr id="0" name=""/>
        <dsp:cNvSpPr/>
      </dsp:nvSpPr>
      <dsp:spPr>
        <a:xfrm>
          <a:off x="4849451" y="2922491"/>
          <a:ext cx="1040816" cy="99107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99E66-56B0-574C-BCC5-12595E11D94A}" type="datetimeFigureOut">
              <a:rPr lang="fr-FR" smtClean="0"/>
              <a:t>17/05/2022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9A0C0-79C5-0548-861F-938DB7424786}" type="slidenum">
              <a:rPr lang="fr-FR" smtClean="0"/>
              <a:t>‹N°›</a:t>
            </a:fld>
            <a:endParaRPr lang="fr-FR"/>
          </a:p>
        </p:txBody>
      </p:sp>
    </p:spTree>
    <p:extLst>
      <p:ext uri="{BB962C8B-B14F-4D97-AF65-F5344CB8AC3E}">
        <p14:creationId xmlns:p14="http://schemas.microsoft.com/office/powerpoint/2010/main" val="66609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filières agricoles correspondent à l’organisation d’un ensemble d’acteurs autour d’une production primaire d’origine agricole. Ces filières ont donc de multiples maillons depuis la semence jusqu’au produit final commercialisé. On retrouve au fil de la filière des semenciers, des agriculteurs/éleveurs, des transformateurs (énergie, textile, alimentation…), des transporteurs, des commerçants… Les filières peuvent donc être très longues comme on a pu le voir avec cette diversité d’acteurs ou bien très courtes comme c’est le cas en maraîchage si on fait de la vente directe par exemple. Dans tous les cas, ces filières agricoles structurent le paysage et l’entretiennent. On pourra donc les présenter comme un outil de préservation du patrimoine paysager notamment dans les PNR où celui-ci est reconnu comme remarquable. </a:t>
            </a:r>
          </a:p>
        </p:txBody>
      </p:sp>
      <p:sp>
        <p:nvSpPr>
          <p:cNvPr id="4" name="Espace réservé du numéro de diapositive 3"/>
          <p:cNvSpPr>
            <a:spLocks noGrp="1"/>
          </p:cNvSpPr>
          <p:nvPr>
            <p:ph type="sldNum" sz="quarter" idx="5"/>
          </p:nvPr>
        </p:nvSpPr>
        <p:spPr/>
        <p:txBody>
          <a:bodyPr/>
          <a:lstStyle/>
          <a:p>
            <a:fld id="{27B9A0C0-79C5-0548-861F-938DB7424786}" type="slidenum">
              <a:rPr lang="fr-FR" smtClean="0"/>
              <a:t>1</a:t>
            </a:fld>
            <a:endParaRPr lang="fr-FR"/>
          </a:p>
        </p:txBody>
      </p:sp>
    </p:spTree>
    <p:extLst>
      <p:ext uri="{BB962C8B-B14F-4D97-AF65-F5344CB8AC3E}">
        <p14:creationId xmlns:p14="http://schemas.microsoft.com/office/powerpoint/2010/main" val="16374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filières agricoles correspondent à l’organisation d’un ensemble d’acteurs autour d’une production primaire d’origine agricole. Ces filières ont donc de multiples maillons depuis la semence jusqu’au produit final commercialisé. On retrouve au fil de la filière des semenciers, des agriculteurs/éleveurs, des transformateurs (énergie, textile, alimentation…), des transporteurs, des commerçants… Les filières peuvent donc être très longues comme on a pu le voir avec cette diversité d’acteurs ou bien très courtes comme c’est le cas en maraîchage si on fait de la vente directe par exemple. Dans tous les cas, ces filières agricoles structurent le paysage et l’entretiennent. On pourra donc les présenter comme un outil de préservation du patrimoine paysager notamment dans les PNR où celui-ci est reconnu comme remarquable. </a:t>
            </a:r>
          </a:p>
        </p:txBody>
      </p:sp>
      <p:sp>
        <p:nvSpPr>
          <p:cNvPr id="4" name="Espace réservé du numéro de diapositive 3"/>
          <p:cNvSpPr>
            <a:spLocks noGrp="1"/>
          </p:cNvSpPr>
          <p:nvPr>
            <p:ph type="sldNum" sz="quarter" idx="5"/>
          </p:nvPr>
        </p:nvSpPr>
        <p:spPr/>
        <p:txBody>
          <a:bodyPr/>
          <a:lstStyle/>
          <a:p>
            <a:fld id="{27B9A0C0-79C5-0548-861F-938DB7424786}" type="slidenum">
              <a:rPr lang="fr-FR" smtClean="0"/>
              <a:t>7</a:t>
            </a:fld>
            <a:endParaRPr lang="fr-FR"/>
          </a:p>
        </p:txBody>
      </p:sp>
    </p:spTree>
    <p:extLst>
      <p:ext uri="{BB962C8B-B14F-4D97-AF65-F5344CB8AC3E}">
        <p14:creationId xmlns:p14="http://schemas.microsoft.com/office/powerpoint/2010/main" val="140275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17/05/2022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17/05/2022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17/05/2022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17/05/2022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5297762" y="1136428"/>
            <a:ext cx="6251110" cy="2853096"/>
          </a:xfrm>
        </p:spPr>
        <p:txBody>
          <a:bodyPr anchor="b">
            <a:normAutofit/>
          </a:bodyPr>
          <a:lstStyle/>
          <a:p>
            <a:r>
              <a:rPr lang="fr-FR" sz="3400" dirty="0">
                <a:latin typeface="Amasis MT Pro Medium"/>
                <a:cs typeface="Calibri Light"/>
              </a:rPr>
              <a:t>LES FILIERES AGRICOLES</a:t>
            </a:r>
            <a:br>
              <a:rPr lang="fr-FR" sz="3400" dirty="0">
                <a:latin typeface="Amasis MT Pro Medium"/>
                <a:cs typeface="Calibri Light"/>
              </a:rPr>
            </a:br>
            <a:r>
              <a:rPr lang="fr-FR" sz="3400" dirty="0">
                <a:latin typeface="Amasis MT Pro Medium"/>
                <a:cs typeface="Calibri Light"/>
              </a:rPr>
              <a:t>-</a:t>
            </a:r>
            <a:br>
              <a:rPr lang="fr-FR" sz="3400" dirty="0">
                <a:latin typeface="Amasis MT Pro Medium"/>
                <a:cs typeface="Calibri Light"/>
              </a:rPr>
            </a:br>
            <a:r>
              <a:rPr lang="fr-FR" sz="3400" dirty="0">
                <a:latin typeface="Amasis MT Pro Medium"/>
                <a:cs typeface="Calibri Light"/>
              </a:rPr>
              <a:t>OUTILS DE PRESERVATION DU PATRIMOINE PAYSAGER DES PNR</a:t>
            </a:r>
          </a:p>
        </p:txBody>
      </p:sp>
      <p:pic>
        <p:nvPicPr>
          <p:cNvPr id="6" name="Picture 6">
            <a:extLst>
              <a:ext uri="{FF2B5EF4-FFF2-40B4-BE49-F238E27FC236}">
                <a16:creationId xmlns:a16="http://schemas.microsoft.com/office/drawing/2014/main" id="{C0E68C71-8A33-621C-D5F9-CA9DED4FAAE9}"/>
              </a:ext>
            </a:extLst>
          </p:cNvPr>
          <p:cNvPicPr>
            <a:picLocks noChangeAspect="1"/>
          </p:cNvPicPr>
          <p:nvPr/>
        </p:nvPicPr>
        <p:blipFill rotWithShape="1">
          <a:blip r:embed="rId3"/>
          <a:srcRect l="3098" r="1093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a:extLst>
              <a:ext uri="{FF2B5EF4-FFF2-40B4-BE49-F238E27FC236}">
                <a16:creationId xmlns:a16="http://schemas.microsoft.com/office/drawing/2014/main" id="{C3FF041D-C6CF-3C64-4F7E-6DC23857C685}"/>
              </a:ext>
            </a:extLst>
          </p:cNvPr>
          <p:cNvPicPr>
            <a:picLocks noChangeAspect="1"/>
          </p:cNvPicPr>
          <p:nvPr/>
        </p:nvPicPr>
        <p:blipFill>
          <a:blip r:embed="rId4"/>
          <a:stretch>
            <a:fillRect/>
          </a:stretch>
        </p:blipFill>
        <p:spPr>
          <a:xfrm>
            <a:off x="7048982" y="4431110"/>
            <a:ext cx="2743200" cy="2355574"/>
          </a:xfrm>
          <a:prstGeom prst="rect">
            <a:avLst/>
          </a:prstGeom>
        </p:spPr>
      </p:pic>
      <p:sp>
        <p:nvSpPr>
          <p:cNvPr id="9" name="Rectangle 8">
            <a:extLst>
              <a:ext uri="{FF2B5EF4-FFF2-40B4-BE49-F238E27FC236}">
                <a16:creationId xmlns:a16="http://schemas.microsoft.com/office/drawing/2014/main" id="{EA256759-8320-7DD3-44A0-0FF8FE5D49EF}"/>
              </a:ext>
            </a:extLst>
          </p:cNvPr>
          <p:cNvSpPr/>
          <p:nvPr/>
        </p:nvSpPr>
        <p:spPr>
          <a:xfrm>
            <a:off x="5252977" y="4273951"/>
            <a:ext cx="4938531" cy="270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2A4663-9F69-0C5C-5186-E1DFC58AD1ED}"/>
              </a:ext>
            </a:extLst>
          </p:cNvPr>
          <p:cNvSpPr txBox="1"/>
          <p:nvPr/>
        </p:nvSpPr>
        <p:spPr>
          <a:xfrm>
            <a:off x="1644505" y="6482154"/>
            <a:ext cx="25334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ea typeface="+mn-lt"/>
                <a:cs typeface="+mn-lt"/>
              </a:rPr>
              <a:t>©T Thierry - PNR Armorique</a:t>
            </a:r>
            <a:endParaRPr lang="en-US" dirty="0">
              <a:ea typeface="+mn-lt"/>
              <a:cs typeface="+mn-lt"/>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5725C15-F009-3F55-3BEE-3A3C69A9A7F6}"/>
              </a:ext>
            </a:extLst>
          </p:cNvPr>
          <p:cNvSpPr/>
          <p:nvPr/>
        </p:nvSpPr>
        <p:spPr>
          <a:xfrm>
            <a:off x="267410" y="663677"/>
            <a:ext cx="6797067" cy="412955"/>
          </a:xfrm>
          <a:prstGeom prst="rect">
            <a:avLst/>
          </a:prstGeom>
          <a:gradFill flip="none" rotWithShape="1">
            <a:gsLst>
              <a:gs pos="0">
                <a:srgbClr val="7D181B">
                  <a:tint val="66000"/>
                  <a:satMod val="160000"/>
                </a:srgbClr>
              </a:gs>
              <a:gs pos="50000">
                <a:srgbClr val="7D181B">
                  <a:tint val="44500"/>
                  <a:satMod val="160000"/>
                </a:srgbClr>
              </a:gs>
              <a:gs pos="100000">
                <a:srgbClr val="7D181B">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D181B"/>
              </a:solidFill>
            </a:endParaRPr>
          </a:p>
        </p:txBody>
      </p:sp>
      <p:graphicFrame>
        <p:nvGraphicFramePr>
          <p:cNvPr id="10" name="Diagramme 9">
            <a:extLst>
              <a:ext uri="{FF2B5EF4-FFF2-40B4-BE49-F238E27FC236}">
                <a16:creationId xmlns:a16="http://schemas.microsoft.com/office/drawing/2014/main" id="{147739C1-5DB0-0566-FD76-90D11D39F8A2}"/>
              </a:ext>
            </a:extLst>
          </p:cNvPr>
          <p:cNvGraphicFramePr/>
          <p:nvPr>
            <p:extLst>
              <p:ext uri="{D42A27DB-BD31-4B8C-83A1-F6EECF244321}">
                <p14:modId xmlns:p14="http://schemas.microsoft.com/office/powerpoint/2010/main" val="1766497666"/>
              </p:ext>
            </p:extLst>
          </p:nvPr>
        </p:nvGraphicFramePr>
        <p:xfrm>
          <a:off x="726141" y="443287"/>
          <a:ext cx="11107271" cy="6836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a:extLst>
              <a:ext uri="{FF2B5EF4-FFF2-40B4-BE49-F238E27FC236}">
                <a16:creationId xmlns:a16="http://schemas.microsoft.com/office/drawing/2014/main" id="{2812D958-C1D0-6DEC-739A-BBF69BBE0919}"/>
              </a:ext>
            </a:extLst>
          </p:cNvPr>
          <p:cNvPicPr>
            <a:picLocks noChangeAspect="1"/>
          </p:cNvPicPr>
          <p:nvPr/>
        </p:nvPicPr>
        <p:blipFill>
          <a:blip r:embed="rId7"/>
          <a:stretch>
            <a:fillRect/>
          </a:stretch>
        </p:blipFill>
        <p:spPr>
          <a:xfrm>
            <a:off x="10375704" y="10824"/>
            <a:ext cx="2118659" cy="1819283"/>
          </a:xfrm>
          <a:prstGeom prst="rect">
            <a:avLst/>
          </a:prstGeom>
        </p:spPr>
      </p:pic>
      <p:sp>
        <p:nvSpPr>
          <p:cNvPr id="11" name="Ellipse 10">
            <a:extLst>
              <a:ext uri="{FF2B5EF4-FFF2-40B4-BE49-F238E27FC236}">
                <a16:creationId xmlns:a16="http://schemas.microsoft.com/office/drawing/2014/main" id="{A5150C39-1CBF-2070-E8C0-C9CC83E66877}"/>
              </a:ext>
            </a:extLst>
          </p:cNvPr>
          <p:cNvSpPr/>
          <p:nvPr/>
        </p:nvSpPr>
        <p:spPr>
          <a:xfrm>
            <a:off x="7575975" y="3365779"/>
            <a:ext cx="1040816" cy="991070"/>
          </a:xfrm>
          <a:prstGeom prst="ellipse">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Ellipse 11">
            <a:extLst>
              <a:ext uri="{FF2B5EF4-FFF2-40B4-BE49-F238E27FC236}">
                <a16:creationId xmlns:a16="http://schemas.microsoft.com/office/drawing/2014/main" id="{EE87C418-7B31-2581-3BDC-EB58F8C98FAA}"/>
              </a:ext>
            </a:extLst>
          </p:cNvPr>
          <p:cNvSpPr/>
          <p:nvPr/>
        </p:nvSpPr>
        <p:spPr>
          <a:xfrm>
            <a:off x="3575211" y="3365779"/>
            <a:ext cx="1040816" cy="991070"/>
          </a:xfrm>
          <a:prstGeom prst="ellipse">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Ellipse 12">
            <a:extLst>
              <a:ext uri="{FF2B5EF4-FFF2-40B4-BE49-F238E27FC236}">
                <a16:creationId xmlns:a16="http://schemas.microsoft.com/office/drawing/2014/main" id="{911DD1A0-1959-098F-4029-B8A02E906E5C}"/>
              </a:ext>
            </a:extLst>
          </p:cNvPr>
          <p:cNvSpPr/>
          <p:nvPr/>
        </p:nvSpPr>
        <p:spPr>
          <a:xfrm>
            <a:off x="1589643" y="3365779"/>
            <a:ext cx="1040816" cy="991070"/>
          </a:xfrm>
          <a:prstGeom prst="ellipse">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Ellipse 13">
            <a:extLst>
              <a:ext uri="{FF2B5EF4-FFF2-40B4-BE49-F238E27FC236}">
                <a16:creationId xmlns:a16="http://schemas.microsoft.com/office/drawing/2014/main" id="{C85683F8-9462-B16B-CBCF-4A5ACC5A68B9}"/>
              </a:ext>
            </a:extLst>
          </p:cNvPr>
          <p:cNvSpPr/>
          <p:nvPr/>
        </p:nvSpPr>
        <p:spPr>
          <a:xfrm>
            <a:off x="9561541" y="3360831"/>
            <a:ext cx="1040816" cy="991070"/>
          </a:xfrm>
          <a:prstGeom prst="ellipse">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5" name="Image 14">
            <a:extLst>
              <a:ext uri="{FF2B5EF4-FFF2-40B4-BE49-F238E27FC236}">
                <a16:creationId xmlns:a16="http://schemas.microsoft.com/office/drawing/2014/main" id="{017B4B3C-11EC-64F4-31D0-791633090761}"/>
              </a:ext>
            </a:extLst>
          </p:cNvPr>
          <p:cNvPicPr>
            <a:picLocks noChangeAspect="1"/>
          </p:cNvPicPr>
          <p:nvPr/>
        </p:nvPicPr>
        <p:blipFill>
          <a:blip r:embed="rId8"/>
          <a:stretch>
            <a:fillRect/>
          </a:stretch>
        </p:blipFill>
        <p:spPr>
          <a:xfrm>
            <a:off x="1840783" y="3587098"/>
            <a:ext cx="538535" cy="538535"/>
          </a:xfrm>
          <a:prstGeom prst="rect">
            <a:avLst/>
          </a:prstGeom>
        </p:spPr>
      </p:pic>
      <p:pic>
        <p:nvPicPr>
          <p:cNvPr id="16" name="Image 15">
            <a:extLst>
              <a:ext uri="{FF2B5EF4-FFF2-40B4-BE49-F238E27FC236}">
                <a16:creationId xmlns:a16="http://schemas.microsoft.com/office/drawing/2014/main" id="{66486ECB-17F7-3AB6-DBDD-503E3FFDFF61}"/>
              </a:ext>
            </a:extLst>
          </p:cNvPr>
          <p:cNvPicPr>
            <a:picLocks noChangeAspect="1"/>
          </p:cNvPicPr>
          <p:nvPr/>
        </p:nvPicPr>
        <p:blipFill>
          <a:blip r:embed="rId9"/>
          <a:stretch>
            <a:fillRect/>
          </a:stretch>
        </p:blipFill>
        <p:spPr>
          <a:xfrm>
            <a:off x="3663574" y="3424320"/>
            <a:ext cx="864090" cy="864090"/>
          </a:xfrm>
          <a:prstGeom prst="rect">
            <a:avLst/>
          </a:prstGeom>
        </p:spPr>
      </p:pic>
      <p:pic>
        <p:nvPicPr>
          <p:cNvPr id="18" name="Image 17">
            <a:extLst>
              <a:ext uri="{FF2B5EF4-FFF2-40B4-BE49-F238E27FC236}">
                <a16:creationId xmlns:a16="http://schemas.microsoft.com/office/drawing/2014/main" id="{AD3E04FD-5DA5-254C-5E7B-608F299A1DE4}"/>
              </a:ext>
            </a:extLst>
          </p:cNvPr>
          <p:cNvPicPr>
            <a:picLocks noChangeAspect="1"/>
          </p:cNvPicPr>
          <p:nvPr/>
        </p:nvPicPr>
        <p:blipFill>
          <a:blip r:embed="rId10"/>
          <a:stretch>
            <a:fillRect/>
          </a:stretch>
        </p:blipFill>
        <p:spPr>
          <a:xfrm>
            <a:off x="7745727" y="3505709"/>
            <a:ext cx="701312" cy="701312"/>
          </a:xfrm>
          <a:prstGeom prst="rect">
            <a:avLst/>
          </a:prstGeom>
        </p:spPr>
      </p:pic>
      <p:pic>
        <p:nvPicPr>
          <p:cNvPr id="20" name="Image 19">
            <a:extLst>
              <a:ext uri="{FF2B5EF4-FFF2-40B4-BE49-F238E27FC236}">
                <a16:creationId xmlns:a16="http://schemas.microsoft.com/office/drawing/2014/main" id="{04FD30C2-FE88-34D8-8570-D80B13A9C7DF}"/>
              </a:ext>
            </a:extLst>
          </p:cNvPr>
          <p:cNvPicPr>
            <a:picLocks noChangeAspect="1"/>
          </p:cNvPicPr>
          <p:nvPr/>
        </p:nvPicPr>
        <p:blipFill>
          <a:blip r:embed="rId11"/>
          <a:stretch>
            <a:fillRect/>
          </a:stretch>
        </p:blipFill>
        <p:spPr>
          <a:xfrm>
            <a:off x="5783630" y="3535205"/>
            <a:ext cx="624740" cy="624740"/>
          </a:xfrm>
          <a:prstGeom prst="rect">
            <a:avLst/>
          </a:prstGeom>
        </p:spPr>
      </p:pic>
      <p:pic>
        <p:nvPicPr>
          <p:cNvPr id="21" name="Image 20">
            <a:extLst>
              <a:ext uri="{FF2B5EF4-FFF2-40B4-BE49-F238E27FC236}">
                <a16:creationId xmlns:a16="http://schemas.microsoft.com/office/drawing/2014/main" id="{5EFAD78B-1F74-C244-7B20-331A3F545B6F}"/>
              </a:ext>
            </a:extLst>
          </p:cNvPr>
          <p:cNvPicPr>
            <a:picLocks noChangeAspect="1"/>
          </p:cNvPicPr>
          <p:nvPr/>
        </p:nvPicPr>
        <p:blipFill>
          <a:blip r:embed="rId12"/>
          <a:stretch>
            <a:fillRect/>
          </a:stretch>
        </p:blipFill>
        <p:spPr>
          <a:xfrm>
            <a:off x="9769678" y="3544094"/>
            <a:ext cx="624541" cy="624541"/>
          </a:xfrm>
          <a:prstGeom prst="rect">
            <a:avLst/>
          </a:prstGeom>
        </p:spPr>
      </p:pic>
      <p:sp>
        <p:nvSpPr>
          <p:cNvPr id="22" name="ZoneTexte 21">
            <a:extLst>
              <a:ext uri="{FF2B5EF4-FFF2-40B4-BE49-F238E27FC236}">
                <a16:creationId xmlns:a16="http://schemas.microsoft.com/office/drawing/2014/main" id="{6961BB7E-811F-B843-E3D7-6CE5AC3E0D55}"/>
              </a:ext>
            </a:extLst>
          </p:cNvPr>
          <p:cNvSpPr txBox="1"/>
          <p:nvPr/>
        </p:nvSpPr>
        <p:spPr>
          <a:xfrm>
            <a:off x="7374077" y="2124741"/>
            <a:ext cx="1444611" cy="461665"/>
          </a:xfrm>
          <a:prstGeom prst="rect">
            <a:avLst/>
          </a:prstGeom>
          <a:noFill/>
        </p:spPr>
        <p:txBody>
          <a:bodyPr wrap="square" rtlCol="0">
            <a:spAutoFit/>
          </a:bodyPr>
          <a:lstStyle/>
          <a:p>
            <a:pPr algn="ctr"/>
            <a:r>
              <a:rPr lang="fr-FR" sz="2400" dirty="0"/>
              <a:t>Transport</a:t>
            </a:r>
          </a:p>
        </p:txBody>
      </p:sp>
      <p:sp>
        <p:nvSpPr>
          <p:cNvPr id="24" name="ZoneTexte 23">
            <a:extLst>
              <a:ext uri="{FF2B5EF4-FFF2-40B4-BE49-F238E27FC236}">
                <a16:creationId xmlns:a16="http://schemas.microsoft.com/office/drawing/2014/main" id="{7884C81D-8D16-A837-E053-5ACA875845B2}"/>
              </a:ext>
            </a:extLst>
          </p:cNvPr>
          <p:cNvSpPr txBox="1"/>
          <p:nvPr/>
        </p:nvSpPr>
        <p:spPr>
          <a:xfrm>
            <a:off x="1387744" y="5194967"/>
            <a:ext cx="1444611" cy="461665"/>
          </a:xfrm>
          <a:prstGeom prst="rect">
            <a:avLst/>
          </a:prstGeom>
          <a:noFill/>
        </p:spPr>
        <p:txBody>
          <a:bodyPr wrap="square" rtlCol="0">
            <a:spAutoFit/>
          </a:bodyPr>
          <a:lstStyle/>
          <a:p>
            <a:pPr algn="ctr"/>
            <a:r>
              <a:rPr lang="fr-FR" sz="2400" dirty="0"/>
              <a:t>Semence</a:t>
            </a:r>
          </a:p>
        </p:txBody>
      </p:sp>
      <p:sp>
        <p:nvSpPr>
          <p:cNvPr id="25" name="ZoneTexte 24">
            <a:extLst>
              <a:ext uri="{FF2B5EF4-FFF2-40B4-BE49-F238E27FC236}">
                <a16:creationId xmlns:a16="http://schemas.microsoft.com/office/drawing/2014/main" id="{899039D5-50F6-823D-1128-26E2CDF0AF22}"/>
              </a:ext>
            </a:extLst>
          </p:cNvPr>
          <p:cNvSpPr txBox="1"/>
          <p:nvPr/>
        </p:nvSpPr>
        <p:spPr>
          <a:xfrm>
            <a:off x="8787983" y="5194968"/>
            <a:ext cx="2587929" cy="461665"/>
          </a:xfrm>
          <a:prstGeom prst="rect">
            <a:avLst/>
          </a:prstGeom>
          <a:noFill/>
        </p:spPr>
        <p:txBody>
          <a:bodyPr wrap="square" rtlCol="0">
            <a:spAutoFit/>
          </a:bodyPr>
          <a:lstStyle/>
          <a:p>
            <a:pPr algn="ctr"/>
            <a:r>
              <a:rPr lang="fr-FR" sz="2400" dirty="0"/>
              <a:t>Commercialisation</a:t>
            </a:r>
          </a:p>
        </p:txBody>
      </p:sp>
      <p:sp>
        <p:nvSpPr>
          <p:cNvPr id="27" name="ZoneTexte 26">
            <a:extLst>
              <a:ext uri="{FF2B5EF4-FFF2-40B4-BE49-F238E27FC236}">
                <a16:creationId xmlns:a16="http://schemas.microsoft.com/office/drawing/2014/main" id="{8FA596A0-A1A2-84DE-F310-B33E904A4D99}"/>
              </a:ext>
            </a:extLst>
          </p:cNvPr>
          <p:cNvSpPr txBox="1"/>
          <p:nvPr/>
        </p:nvSpPr>
        <p:spPr>
          <a:xfrm>
            <a:off x="2681132" y="2126630"/>
            <a:ext cx="2737954" cy="461665"/>
          </a:xfrm>
          <a:prstGeom prst="rect">
            <a:avLst/>
          </a:prstGeom>
          <a:noFill/>
        </p:spPr>
        <p:txBody>
          <a:bodyPr wrap="square" rtlCol="0">
            <a:spAutoFit/>
          </a:bodyPr>
          <a:lstStyle/>
          <a:p>
            <a:pPr algn="ctr"/>
            <a:r>
              <a:rPr lang="fr-FR" sz="2400" dirty="0"/>
              <a:t>Culture et Récolte</a:t>
            </a:r>
          </a:p>
        </p:txBody>
      </p:sp>
      <p:sp>
        <p:nvSpPr>
          <p:cNvPr id="28" name="ZoneTexte 27">
            <a:extLst>
              <a:ext uri="{FF2B5EF4-FFF2-40B4-BE49-F238E27FC236}">
                <a16:creationId xmlns:a16="http://schemas.microsoft.com/office/drawing/2014/main" id="{C8E00034-CA56-228E-BD9C-73E9CAF7CF85}"/>
              </a:ext>
            </a:extLst>
          </p:cNvPr>
          <p:cNvSpPr txBox="1"/>
          <p:nvPr/>
        </p:nvSpPr>
        <p:spPr>
          <a:xfrm>
            <a:off x="4802035" y="5194967"/>
            <a:ext cx="2587930" cy="461665"/>
          </a:xfrm>
          <a:prstGeom prst="rect">
            <a:avLst/>
          </a:prstGeom>
          <a:noFill/>
        </p:spPr>
        <p:txBody>
          <a:bodyPr wrap="square" rtlCol="0">
            <a:spAutoFit/>
          </a:bodyPr>
          <a:lstStyle/>
          <a:p>
            <a:pPr algn="ctr"/>
            <a:r>
              <a:rPr lang="fr-FR" sz="2400" dirty="0"/>
              <a:t>Transformation</a:t>
            </a:r>
          </a:p>
        </p:txBody>
      </p:sp>
      <p:sp>
        <p:nvSpPr>
          <p:cNvPr id="30" name="Titre 1">
            <a:extLst>
              <a:ext uri="{FF2B5EF4-FFF2-40B4-BE49-F238E27FC236}">
                <a16:creationId xmlns:a16="http://schemas.microsoft.com/office/drawing/2014/main" id="{F5D1F29C-BFFE-6EA2-9DFF-0345FEA0F1AC}"/>
              </a:ext>
            </a:extLst>
          </p:cNvPr>
          <p:cNvSpPr txBox="1">
            <a:spLocks/>
          </p:cNvSpPr>
          <p:nvPr/>
        </p:nvSpPr>
        <p:spPr>
          <a:xfrm>
            <a:off x="267410" y="128746"/>
            <a:ext cx="7478317" cy="7465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dirty="0">
                <a:latin typeface="Amasis MT Pro Medium"/>
                <a:cs typeface="Calibri Light"/>
              </a:rPr>
              <a:t>1. Organisation d’une filière agricole</a:t>
            </a:r>
          </a:p>
        </p:txBody>
      </p:sp>
      <p:cxnSp>
        <p:nvCxnSpPr>
          <p:cNvPr id="34" name="Connecteur droit avec flèche 33">
            <a:extLst>
              <a:ext uri="{FF2B5EF4-FFF2-40B4-BE49-F238E27FC236}">
                <a16:creationId xmlns:a16="http://schemas.microsoft.com/office/drawing/2014/main" id="{4DBF5FA6-A0E0-E3BA-FF9B-561807EABE71}"/>
              </a:ext>
            </a:extLst>
          </p:cNvPr>
          <p:cNvCxnSpPr/>
          <p:nvPr/>
        </p:nvCxnSpPr>
        <p:spPr>
          <a:xfrm flipV="1">
            <a:off x="4095619" y="2586406"/>
            <a:ext cx="0" cy="496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a:extLst>
              <a:ext uri="{FF2B5EF4-FFF2-40B4-BE49-F238E27FC236}">
                <a16:creationId xmlns:a16="http://schemas.microsoft.com/office/drawing/2014/main" id="{6810BAC9-031B-7CC2-A906-802FCD9E7229}"/>
              </a:ext>
            </a:extLst>
          </p:cNvPr>
          <p:cNvCxnSpPr>
            <a:cxnSpLocks/>
          </p:cNvCxnSpPr>
          <p:nvPr/>
        </p:nvCxnSpPr>
        <p:spPr>
          <a:xfrm>
            <a:off x="2110049" y="4698960"/>
            <a:ext cx="0" cy="496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85039989-A373-EFCA-C118-46903DA70FC3}"/>
              </a:ext>
            </a:extLst>
          </p:cNvPr>
          <p:cNvCxnSpPr/>
          <p:nvPr/>
        </p:nvCxnSpPr>
        <p:spPr>
          <a:xfrm flipV="1">
            <a:off x="8096382" y="2586405"/>
            <a:ext cx="0" cy="496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a:extLst>
              <a:ext uri="{FF2B5EF4-FFF2-40B4-BE49-F238E27FC236}">
                <a16:creationId xmlns:a16="http://schemas.microsoft.com/office/drawing/2014/main" id="{498E10A7-0A27-E502-FF90-A80A63B83495}"/>
              </a:ext>
            </a:extLst>
          </p:cNvPr>
          <p:cNvCxnSpPr>
            <a:cxnSpLocks/>
          </p:cNvCxnSpPr>
          <p:nvPr/>
        </p:nvCxnSpPr>
        <p:spPr>
          <a:xfrm>
            <a:off x="10058396" y="4698960"/>
            <a:ext cx="0" cy="496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a:extLst>
              <a:ext uri="{FF2B5EF4-FFF2-40B4-BE49-F238E27FC236}">
                <a16:creationId xmlns:a16="http://schemas.microsoft.com/office/drawing/2014/main" id="{49D3C163-295B-35B1-A681-635BC75E93F4}"/>
              </a:ext>
            </a:extLst>
          </p:cNvPr>
          <p:cNvCxnSpPr>
            <a:cxnSpLocks/>
          </p:cNvCxnSpPr>
          <p:nvPr/>
        </p:nvCxnSpPr>
        <p:spPr>
          <a:xfrm>
            <a:off x="6096000" y="4698960"/>
            <a:ext cx="0" cy="496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364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8A23F7-31A5-59ED-D92C-96D5BA83825F}"/>
              </a:ext>
            </a:extLst>
          </p:cNvPr>
          <p:cNvSpPr/>
          <p:nvPr/>
        </p:nvSpPr>
        <p:spPr>
          <a:xfrm>
            <a:off x="267410" y="663677"/>
            <a:ext cx="4658551" cy="412955"/>
          </a:xfrm>
          <a:prstGeom prst="rect">
            <a:avLst/>
          </a:prstGeom>
          <a:gradFill flip="none" rotWithShape="1">
            <a:gsLst>
              <a:gs pos="0">
                <a:srgbClr val="7D181B">
                  <a:tint val="66000"/>
                  <a:satMod val="160000"/>
                </a:srgbClr>
              </a:gs>
              <a:gs pos="50000">
                <a:srgbClr val="7D181B">
                  <a:tint val="44500"/>
                  <a:satMod val="160000"/>
                </a:srgbClr>
              </a:gs>
              <a:gs pos="100000">
                <a:srgbClr val="7D181B">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D181B"/>
              </a:solidFill>
            </a:endParaRPr>
          </a:p>
        </p:txBody>
      </p:sp>
      <p:sp>
        <p:nvSpPr>
          <p:cNvPr id="5" name="Titre 1">
            <a:extLst>
              <a:ext uri="{FF2B5EF4-FFF2-40B4-BE49-F238E27FC236}">
                <a16:creationId xmlns:a16="http://schemas.microsoft.com/office/drawing/2014/main" id="{A6F3D7AD-2189-1077-668C-DDA08D9E51A8}"/>
              </a:ext>
            </a:extLst>
          </p:cNvPr>
          <p:cNvSpPr txBox="1">
            <a:spLocks/>
          </p:cNvSpPr>
          <p:nvPr/>
        </p:nvSpPr>
        <p:spPr>
          <a:xfrm>
            <a:off x="267410" y="128746"/>
            <a:ext cx="7478317" cy="7465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dirty="0">
                <a:latin typeface="Amasis MT Pro Medium"/>
                <a:cs typeface="Calibri Light"/>
              </a:rPr>
              <a:t>2. Résultats d’enquête</a:t>
            </a:r>
          </a:p>
        </p:txBody>
      </p:sp>
      <p:pic>
        <p:nvPicPr>
          <p:cNvPr id="6" name="Picture 5">
            <a:extLst>
              <a:ext uri="{FF2B5EF4-FFF2-40B4-BE49-F238E27FC236}">
                <a16:creationId xmlns:a16="http://schemas.microsoft.com/office/drawing/2014/main" id="{FF2ED59A-F10E-AFA9-B9A5-D9EEEE335195}"/>
              </a:ext>
            </a:extLst>
          </p:cNvPr>
          <p:cNvPicPr>
            <a:picLocks noChangeAspect="1"/>
          </p:cNvPicPr>
          <p:nvPr/>
        </p:nvPicPr>
        <p:blipFill>
          <a:blip r:embed="rId2"/>
          <a:stretch>
            <a:fillRect/>
          </a:stretch>
        </p:blipFill>
        <p:spPr>
          <a:xfrm>
            <a:off x="10375704" y="10824"/>
            <a:ext cx="2118659" cy="1819283"/>
          </a:xfrm>
          <a:prstGeom prst="rect">
            <a:avLst/>
          </a:prstGeom>
        </p:spPr>
      </p:pic>
      <p:graphicFrame>
        <p:nvGraphicFramePr>
          <p:cNvPr id="7" name="Graphique 6">
            <a:extLst>
              <a:ext uri="{FF2B5EF4-FFF2-40B4-BE49-F238E27FC236}">
                <a16:creationId xmlns:a16="http://schemas.microsoft.com/office/drawing/2014/main" id="{D4AFDE3C-4FE1-344A-8F68-2D2D597BB867}"/>
              </a:ext>
            </a:extLst>
          </p:cNvPr>
          <p:cNvGraphicFramePr>
            <a:graphicFrameLocks/>
          </p:cNvGraphicFramePr>
          <p:nvPr>
            <p:extLst>
              <p:ext uri="{D42A27DB-BD31-4B8C-83A1-F6EECF244321}">
                <p14:modId xmlns:p14="http://schemas.microsoft.com/office/powerpoint/2010/main" val="1975361770"/>
              </p:ext>
            </p:extLst>
          </p:nvPr>
        </p:nvGraphicFramePr>
        <p:xfrm>
          <a:off x="1375344" y="1410249"/>
          <a:ext cx="8647198" cy="4697832"/>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95619AAA-C23A-2676-399B-FB260CC8C07A}"/>
              </a:ext>
            </a:extLst>
          </p:cNvPr>
          <p:cNvSpPr txBox="1"/>
          <p:nvPr/>
        </p:nvSpPr>
        <p:spPr>
          <a:xfrm>
            <a:off x="3209365" y="6108081"/>
            <a:ext cx="1129553" cy="369332"/>
          </a:xfrm>
          <a:prstGeom prst="rect">
            <a:avLst/>
          </a:prstGeom>
          <a:noFill/>
        </p:spPr>
        <p:txBody>
          <a:bodyPr wrap="square" rtlCol="0">
            <a:spAutoFit/>
          </a:bodyPr>
          <a:lstStyle/>
          <a:p>
            <a:pPr algn="ctr"/>
            <a:r>
              <a:rPr lang="fr-FR" dirty="0">
                <a:solidFill>
                  <a:srgbClr val="7D181B"/>
                </a:solidFill>
              </a:rPr>
              <a:t>Faible</a:t>
            </a:r>
          </a:p>
        </p:txBody>
      </p:sp>
      <p:sp>
        <p:nvSpPr>
          <p:cNvPr id="9" name="ZoneTexte 8">
            <a:extLst>
              <a:ext uri="{FF2B5EF4-FFF2-40B4-BE49-F238E27FC236}">
                <a16:creationId xmlns:a16="http://schemas.microsoft.com/office/drawing/2014/main" id="{3CBA7D83-93AA-C38B-E241-181E20BBA064}"/>
              </a:ext>
            </a:extLst>
          </p:cNvPr>
          <p:cNvSpPr txBox="1"/>
          <p:nvPr/>
        </p:nvSpPr>
        <p:spPr>
          <a:xfrm>
            <a:off x="9174434" y="6108081"/>
            <a:ext cx="1129553" cy="369332"/>
          </a:xfrm>
          <a:prstGeom prst="rect">
            <a:avLst/>
          </a:prstGeom>
          <a:noFill/>
        </p:spPr>
        <p:txBody>
          <a:bodyPr wrap="square" rtlCol="0">
            <a:spAutoFit/>
          </a:bodyPr>
          <a:lstStyle/>
          <a:p>
            <a:pPr algn="ctr"/>
            <a:r>
              <a:rPr lang="fr-FR" dirty="0">
                <a:solidFill>
                  <a:srgbClr val="7D181B"/>
                </a:solidFill>
              </a:rPr>
              <a:t>Fort</a:t>
            </a:r>
          </a:p>
        </p:txBody>
      </p:sp>
      <p:cxnSp>
        <p:nvCxnSpPr>
          <p:cNvPr id="10" name="Connecteur droit avec flèche 9">
            <a:extLst>
              <a:ext uri="{FF2B5EF4-FFF2-40B4-BE49-F238E27FC236}">
                <a16:creationId xmlns:a16="http://schemas.microsoft.com/office/drawing/2014/main" id="{639F4D1F-D8BB-767E-DCB4-ED3682A17ABA}"/>
              </a:ext>
            </a:extLst>
          </p:cNvPr>
          <p:cNvCxnSpPr>
            <a:stCxn id="2" idx="3"/>
            <a:endCxn id="9" idx="1"/>
          </p:cNvCxnSpPr>
          <p:nvPr/>
        </p:nvCxnSpPr>
        <p:spPr>
          <a:xfrm>
            <a:off x="4338918" y="6292747"/>
            <a:ext cx="4835516" cy="0"/>
          </a:xfrm>
          <a:prstGeom prst="straightConnector1">
            <a:avLst/>
          </a:prstGeom>
          <a:ln>
            <a:solidFill>
              <a:srgbClr val="7D181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55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8A23F7-31A5-59ED-D92C-96D5BA83825F}"/>
              </a:ext>
            </a:extLst>
          </p:cNvPr>
          <p:cNvSpPr/>
          <p:nvPr/>
        </p:nvSpPr>
        <p:spPr>
          <a:xfrm>
            <a:off x="267410" y="737419"/>
            <a:ext cx="941958" cy="684071"/>
          </a:xfrm>
          <a:prstGeom prst="rect">
            <a:avLst/>
          </a:prstGeom>
          <a:gradFill flip="none" rotWithShape="1">
            <a:gsLst>
              <a:gs pos="0">
                <a:srgbClr val="7D181B">
                  <a:tint val="66000"/>
                  <a:satMod val="160000"/>
                </a:srgbClr>
              </a:gs>
              <a:gs pos="50000">
                <a:srgbClr val="7D181B">
                  <a:tint val="44500"/>
                  <a:satMod val="160000"/>
                </a:srgbClr>
              </a:gs>
              <a:gs pos="100000">
                <a:srgbClr val="7D181B">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D181B"/>
              </a:solidFill>
            </a:endParaRPr>
          </a:p>
        </p:txBody>
      </p:sp>
      <p:sp>
        <p:nvSpPr>
          <p:cNvPr id="5" name="Titre 1">
            <a:extLst>
              <a:ext uri="{FF2B5EF4-FFF2-40B4-BE49-F238E27FC236}">
                <a16:creationId xmlns:a16="http://schemas.microsoft.com/office/drawing/2014/main" id="{A6F3D7AD-2189-1077-668C-DDA08D9E51A8}"/>
              </a:ext>
            </a:extLst>
          </p:cNvPr>
          <p:cNvSpPr txBox="1">
            <a:spLocks/>
          </p:cNvSpPr>
          <p:nvPr/>
        </p:nvSpPr>
        <p:spPr>
          <a:xfrm>
            <a:off x="267410" y="415987"/>
            <a:ext cx="10108294" cy="100550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dirty="0">
                <a:latin typeface="Amasis MT Pro Medium"/>
                <a:cs typeface="Calibri Light"/>
              </a:rPr>
              <a:t>3. Evolution des filières agricoles et transformation 	des paysages</a:t>
            </a:r>
          </a:p>
        </p:txBody>
      </p:sp>
      <p:pic>
        <p:nvPicPr>
          <p:cNvPr id="6" name="Picture 5">
            <a:extLst>
              <a:ext uri="{FF2B5EF4-FFF2-40B4-BE49-F238E27FC236}">
                <a16:creationId xmlns:a16="http://schemas.microsoft.com/office/drawing/2014/main" id="{FF2ED59A-F10E-AFA9-B9A5-D9EEEE335195}"/>
              </a:ext>
            </a:extLst>
          </p:cNvPr>
          <p:cNvPicPr>
            <a:picLocks noChangeAspect="1"/>
          </p:cNvPicPr>
          <p:nvPr/>
        </p:nvPicPr>
        <p:blipFill>
          <a:blip r:embed="rId2"/>
          <a:stretch>
            <a:fillRect/>
          </a:stretch>
        </p:blipFill>
        <p:spPr>
          <a:xfrm>
            <a:off x="10375704" y="10824"/>
            <a:ext cx="2118659" cy="1819283"/>
          </a:xfrm>
          <a:prstGeom prst="rect">
            <a:avLst/>
          </a:prstGeom>
        </p:spPr>
      </p:pic>
      <p:pic>
        <p:nvPicPr>
          <p:cNvPr id="3" name="Image 2" descr="Une image contenant texte, vêtements&#10;&#10;Description générée automatiquement">
            <a:extLst>
              <a:ext uri="{FF2B5EF4-FFF2-40B4-BE49-F238E27FC236}">
                <a16:creationId xmlns:a16="http://schemas.microsoft.com/office/drawing/2014/main" id="{4D01D359-3993-6CEB-EEA1-63E2C3D58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367" y="1622358"/>
            <a:ext cx="9011265" cy="4676357"/>
          </a:xfrm>
          <a:prstGeom prst="rect">
            <a:avLst/>
          </a:prstGeom>
        </p:spPr>
      </p:pic>
      <p:sp>
        <p:nvSpPr>
          <p:cNvPr id="7" name="ZoneTexte 6">
            <a:extLst>
              <a:ext uri="{FF2B5EF4-FFF2-40B4-BE49-F238E27FC236}">
                <a16:creationId xmlns:a16="http://schemas.microsoft.com/office/drawing/2014/main" id="{D31EC828-E964-A516-6937-99E7BACEC311}"/>
              </a:ext>
            </a:extLst>
          </p:cNvPr>
          <p:cNvSpPr txBox="1"/>
          <p:nvPr/>
        </p:nvSpPr>
        <p:spPr>
          <a:xfrm>
            <a:off x="6882275" y="1223553"/>
            <a:ext cx="3493429" cy="369332"/>
          </a:xfrm>
          <a:prstGeom prst="rect">
            <a:avLst/>
          </a:prstGeom>
          <a:noFill/>
        </p:spPr>
        <p:txBody>
          <a:bodyPr wrap="square" rtlCol="0">
            <a:spAutoFit/>
          </a:bodyPr>
          <a:lstStyle/>
          <a:p>
            <a:r>
              <a:rPr lang="fr-FR" dirty="0"/>
              <a:t>Source : IGN Remonter le temps</a:t>
            </a:r>
          </a:p>
        </p:txBody>
      </p:sp>
      <p:sp>
        <p:nvSpPr>
          <p:cNvPr id="8" name="ZoneTexte 7">
            <a:extLst>
              <a:ext uri="{FF2B5EF4-FFF2-40B4-BE49-F238E27FC236}">
                <a16:creationId xmlns:a16="http://schemas.microsoft.com/office/drawing/2014/main" id="{C04E9FA0-F75F-DB55-5C23-CEB6333545FE}"/>
              </a:ext>
            </a:extLst>
          </p:cNvPr>
          <p:cNvSpPr txBox="1"/>
          <p:nvPr/>
        </p:nvSpPr>
        <p:spPr>
          <a:xfrm>
            <a:off x="1590367" y="6272173"/>
            <a:ext cx="2403987" cy="369332"/>
          </a:xfrm>
          <a:prstGeom prst="rect">
            <a:avLst/>
          </a:prstGeom>
          <a:noFill/>
        </p:spPr>
        <p:txBody>
          <a:bodyPr wrap="square" rtlCol="0">
            <a:spAutoFit/>
          </a:bodyPr>
          <a:lstStyle/>
          <a:p>
            <a:r>
              <a:rPr lang="fr-FR" dirty="0"/>
              <a:t>Image satellite actuelle</a:t>
            </a:r>
          </a:p>
        </p:txBody>
      </p:sp>
      <p:sp>
        <p:nvSpPr>
          <p:cNvPr id="9" name="ZoneTexte 8">
            <a:extLst>
              <a:ext uri="{FF2B5EF4-FFF2-40B4-BE49-F238E27FC236}">
                <a16:creationId xmlns:a16="http://schemas.microsoft.com/office/drawing/2014/main" id="{18FFCDCB-2787-E0DC-60B6-4C324EA22637}"/>
              </a:ext>
            </a:extLst>
          </p:cNvPr>
          <p:cNvSpPr txBox="1"/>
          <p:nvPr/>
        </p:nvSpPr>
        <p:spPr>
          <a:xfrm>
            <a:off x="6095999" y="6272173"/>
            <a:ext cx="2905949" cy="369332"/>
          </a:xfrm>
          <a:prstGeom prst="rect">
            <a:avLst/>
          </a:prstGeom>
          <a:noFill/>
        </p:spPr>
        <p:txBody>
          <a:bodyPr wrap="square" rtlCol="0">
            <a:spAutoFit/>
          </a:bodyPr>
          <a:lstStyle/>
          <a:p>
            <a:r>
              <a:rPr lang="fr-FR" dirty="0"/>
              <a:t>Photos aériennes 1950-1965</a:t>
            </a:r>
          </a:p>
        </p:txBody>
      </p:sp>
    </p:spTree>
    <p:extLst>
      <p:ext uri="{BB962C8B-B14F-4D97-AF65-F5344CB8AC3E}">
        <p14:creationId xmlns:p14="http://schemas.microsoft.com/office/powerpoint/2010/main" val="34195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8A23F7-31A5-59ED-D92C-96D5BA83825F}"/>
              </a:ext>
            </a:extLst>
          </p:cNvPr>
          <p:cNvSpPr/>
          <p:nvPr/>
        </p:nvSpPr>
        <p:spPr>
          <a:xfrm>
            <a:off x="267410" y="737419"/>
            <a:ext cx="941958" cy="684071"/>
          </a:xfrm>
          <a:prstGeom prst="rect">
            <a:avLst/>
          </a:prstGeom>
          <a:gradFill flip="none" rotWithShape="1">
            <a:gsLst>
              <a:gs pos="0">
                <a:srgbClr val="7D181B">
                  <a:tint val="66000"/>
                  <a:satMod val="160000"/>
                </a:srgbClr>
              </a:gs>
              <a:gs pos="50000">
                <a:srgbClr val="7D181B">
                  <a:tint val="44500"/>
                  <a:satMod val="160000"/>
                </a:srgbClr>
              </a:gs>
              <a:gs pos="100000">
                <a:srgbClr val="7D181B">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D181B"/>
              </a:solidFill>
            </a:endParaRPr>
          </a:p>
        </p:txBody>
      </p:sp>
      <p:sp>
        <p:nvSpPr>
          <p:cNvPr id="5" name="Titre 1">
            <a:extLst>
              <a:ext uri="{FF2B5EF4-FFF2-40B4-BE49-F238E27FC236}">
                <a16:creationId xmlns:a16="http://schemas.microsoft.com/office/drawing/2014/main" id="{A6F3D7AD-2189-1077-668C-DDA08D9E51A8}"/>
              </a:ext>
            </a:extLst>
          </p:cNvPr>
          <p:cNvSpPr txBox="1">
            <a:spLocks/>
          </p:cNvSpPr>
          <p:nvPr/>
        </p:nvSpPr>
        <p:spPr>
          <a:xfrm>
            <a:off x="267410" y="415987"/>
            <a:ext cx="10108294" cy="100550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dirty="0">
                <a:latin typeface="Amasis MT Pro Medium"/>
                <a:cs typeface="Calibri Light"/>
              </a:rPr>
              <a:t>3. Evolution des filières agricoles et transformation 	des paysages</a:t>
            </a:r>
          </a:p>
        </p:txBody>
      </p:sp>
      <p:pic>
        <p:nvPicPr>
          <p:cNvPr id="6" name="Picture 5">
            <a:extLst>
              <a:ext uri="{FF2B5EF4-FFF2-40B4-BE49-F238E27FC236}">
                <a16:creationId xmlns:a16="http://schemas.microsoft.com/office/drawing/2014/main" id="{FF2ED59A-F10E-AFA9-B9A5-D9EEEE335195}"/>
              </a:ext>
            </a:extLst>
          </p:cNvPr>
          <p:cNvPicPr>
            <a:picLocks noChangeAspect="1"/>
          </p:cNvPicPr>
          <p:nvPr/>
        </p:nvPicPr>
        <p:blipFill>
          <a:blip r:embed="rId2"/>
          <a:stretch>
            <a:fillRect/>
          </a:stretch>
        </p:blipFill>
        <p:spPr>
          <a:xfrm>
            <a:off x="10375704" y="10824"/>
            <a:ext cx="2118659" cy="1819283"/>
          </a:xfrm>
          <a:prstGeom prst="rect">
            <a:avLst/>
          </a:prstGeom>
        </p:spPr>
      </p:pic>
      <p:pic>
        <p:nvPicPr>
          <p:cNvPr id="3" name="Image 2" descr="Une image contenant texte, vêtements&#10;&#10;Description générée automatiquement">
            <a:extLst>
              <a:ext uri="{FF2B5EF4-FFF2-40B4-BE49-F238E27FC236}">
                <a16:creationId xmlns:a16="http://schemas.microsoft.com/office/drawing/2014/main" id="{4D01D359-3993-6CEB-EEA1-63E2C3D58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367" y="1622358"/>
            <a:ext cx="9011265" cy="4676357"/>
          </a:xfrm>
          <a:prstGeom prst="rect">
            <a:avLst/>
          </a:prstGeom>
        </p:spPr>
      </p:pic>
      <p:sp>
        <p:nvSpPr>
          <p:cNvPr id="7" name="ZoneTexte 6">
            <a:extLst>
              <a:ext uri="{FF2B5EF4-FFF2-40B4-BE49-F238E27FC236}">
                <a16:creationId xmlns:a16="http://schemas.microsoft.com/office/drawing/2014/main" id="{D31EC828-E964-A516-6937-99E7BACEC311}"/>
              </a:ext>
            </a:extLst>
          </p:cNvPr>
          <p:cNvSpPr txBox="1"/>
          <p:nvPr/>
        </p:nvSpPr>
        <p:spPr>
          <a:xfrm>
            <a:off x="6882275" y="1223553"/>
            <a:ext cx="3493429" cy="369332"/>
          </a:xfrm>
          <a:prstGeom prst="rect">
            <a:avLst/>
          </a:prstGeom>
          <a:noFill/>
        </p:spPr>
        <p:txBody>
          <a:bodyPr wrap="square" rtlCol="0">
            <a:spAutoFit/>
          </a:bodyPr>
          <a:lstStyle/>
          <a:p>
            <a:r>
              <a:rPr lang="fr-FR" dirty="0"/>
              <a:t>Source : IGN Remonter le temps</a:t>
            </a:r>
          </a:p>
        </p:txBody>
      </p:sp>
      <p:sp>
        <p:nvSpPr>
          <p:cNvPr id="8" name="ZoneTexte 7">
            <a:extLst>
              <a:ext uri="{FF2B5EF4-FFF2-40B4-BE49-F238E27FC236}">
                <a16:creationId xmlns:a16="http://schemas.microsoft.com/office/drawing/2014/main" id="{C04E9FA0-F75F-DB55-5C23-CEB6333545FE}"/>
              </a:ext>
            </a:extLst>
          </p:cNvPr>
          <p:cNvSpPr txBox="1"/>
          <p:nvPr/>
        </p:nvSpPr>
        <p:spPr>
          <a:xfrm>
            <a:off x="1590367" y="6272173"/>
            <a:ext cx="2403987" cy="369332"/>
          </a:xfrm>
          <a:prstGeom prst="rect">
            <a:avLst/>
          </a:prstGeom>
          <a:noFill/>
        </p:spPr>
        <p:txBody>
          <a:bodyPr wrap="square" rtlCol="0">
            <a:spAutoFit/>
          </a:bodyPr>
          <a:lstStyle/>
          <a:p>
            <a:r>
              <a:rPr lang="fr-FR" dirty="0"/>
              <a:t>Image satellite actuelle</a:t>
            </a:r>
          </a:p>
        </p:txBody>
      </p:sp>
      <p:sp>
        <p:nvSpPr>
          <p:cNvPr id="9" name="ZoneTexte 8">
            <a:extLst>
              <a:ext uri="{FF2B5EF4-FFF2-40B4-BE49-F238E27FC236}">
                <a16:creationId xmlns:a16="http://schemas.microsoft.com/office/drawing/2014/main" id="{18FFCDCB-2787-E0DC-60B6-4C324EA22637}"/>
              </a:ext>
            </a:extLst>
          </p:cNvPr>
          <p:cNvSpPr txBox="1"/>
          <p:nvPr/>
        </p:nvSpPr>
        <p:spPr>
          <a:xfrm>
            <a:off x="6095999" y="6272173"/>
            <a:ext cx="2905949" cy="369332"/>
          </a:xfrm>
          <a:prstGeom prst="rect">
            <a:avLst/>
          </a:prstGeom>
          <a:noFill/>
        </p:spPr>
        <p:txBody>
          <a:bodyPr wrap="square" rtlCol="0">
            <a:spAutoFit/>
          </a:bodyPr>
          <a:lstStyle/>
          <a:p>
            <a:r>
              <a:rPr lang="fr-FR" dirty="0"/>
              <a:t>Photos aériennes 1950-1965</a:t>
            </a:r>
          </a:p>
        </p:txBody>
      </p:sp>
      <p:sp>
        <p:nvSpPr>
          <p:cNvPr id="2" name="Ellipse 1">
            <a:extLst>
              <a:ext uri="{FF2B5EF4-FFF2-40B4-BE49-F238E27FC236}">
                <a16:creationId xmlns:a16="http://schemas.microsoft.com/office/drawing/2014/main" id="{848085FA-0315-8244-BF36-6DAEFF9E2F9B}"/>
              </a:ext>
            </a:extLst>
          </p:cNvPr>
          <p:cNvSpPr/>
          <p:nvPr/>
        </p:nvSpPr>
        <p:spPr>
          <a:xfrm>
            <a:off x="3308554" y="3119016"/>
            <a:ext cx="1371600" cy="1356851"/>
          </a:xfrm>
          <a:prstGeom prst="ellipse">
            <a:avLst/>
          </a:prstGeom>
          <a:noFill/>
          <a:ln w="57150">
            <a:solidFill>
              <a:srgbClr val="7D1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17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8A23F7-31A5-59ED-D92C-96D5BA83825F}"/>
              </a:ext>
            </a:extLst>
          </p:cNvPr>
          <p:cNvSpPr/>
          <p:nvPr/>
        </p:nvSpPr>
        <p:spPr>
          <a:xfrm>
            <a:off x="267410" y="663677"/>
            <a:ext cx="6693829" cy="412955"/>
          </a:xfrm>
          <a:prstGeom prst="rect">
            <a:avLst/>
          </a:prstGeom>
          <a:gradFill flip="none" rotWithShape="1">
            <a:gsLst>
              <a:gs pos="0">
                <a:srgbClr val="7D181B">
                  <a:tint val="66000"/>
                  <a:satMod val="160000"/>
                </a:srgbClr>
              </a:gs>
              <a:gs pos="50000">
                <a:srgbClr val="7D181B">
                  <a:tint val="44500"/>
                  <a:satMod val="160000"/>
                </a:srgbClr>
              </a:gs>
              <a:gs pos="100000">
                <a:srgbClr val="7D181B">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D181B"/>
              </a:solidFill>
            </a:endParaRPr>
          </a:p>
        </p:txBody>
      </p:sp>
      <p:sp>
        <p:nvSpPr>
          <p:cNvPr id="5" name="Titre 1">
            <a:extLst>
              <a:ext uri="{FF2B5EF4-FFF2-40B4-BE49-F238E27FC236}">
                <a16:creationId xmlns:a16="http://schemas.microsoft.com/office/drawing/2014/main" id="{A6F3D7AD-2189-1077-668C-DDA08D9E51A8}"/>
              </a:ext>
            </a:extLst>
          </p:cNvPr>
          <p:cNvSpPr txBox="1">
            <a:spLocks/>
          </p:cNvSpPr>
          <p:nvPr/>
        </p:nvSpPr>
        <p:spPr>
          <a:xfrm>
            <a:off x="267410" y="128746"/>
            <a:ext cx="7478317" cy="746572"/>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dirty="0">
                <a:latin typeface="Amasis MT Pro Medium"/>
                <a:cs typeface="Calibri Light"/>
              </a:rPr>
              <a:t>4. Entretien des paysages et conservation</a:t>
            </a:r>
          </a:p>
        </p:txBody>
      </p:sp>
      <p:pic>
        <p:nvPicPr>
          <p:cNvPr id="6" name="Picture 5">
            <a:extLst>
              <a:ext uri="{FF2B5EF4-FFF2-40B4-BE49-F238E27FC236}">
                <a16:creationId xmlns:a16="http://schemas.microsoft.com/office/drawing/2014/main" id="{FF2ED59A-F10E-AFA9-B9A5-D9EEEE335195}"/>
              </a:ext>
            </a:extLst>
          </p:cNvPr>
          <p:cNvPicPr>
            <a:picLocks noChangeAspect="1"/>
          </p:cNvPicPr>
          <p:nvPr/>
        </p:nvPicPr>
        <p:blipFill>
          <a:blip r:embed="rId2"/>
          <a:stretch>
            <a:fillRect/>
          </a:stretch>
        </p:blipFill>
        <p:spPr>
          <a:xfrm>
            <a:off x="10375704" y="10824"/>
            <a:ext cx="2118659" cy="1819283"/>
          </a:xfrm>
          <a:prstGeom prst="rect">
            <a:avLst/>
          </a:prstGeom>
        </p:spPr>
      </p:pic>
      <p:pic>
        <p:nvPicPr>
          <p:cNvPr id="8" name="Image 7" descr="Une image contenant extérieur, ciel, arbre, mouton&#10;&#10;Description générée automatiquement">
            <a:extLst>
              <a:ext uri="{FF2B5EF4-FFF2-40B4-BE49-F238E27FC236}">
                <a16:creationId xmlns:a16="http://schemas.microsoft.com/office/drawing/2014/main" id="{F27D8542-B04A-BDAA-EA99-A3BD35F5C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41" y="1474839"/>
            <a:ext cx="5159565" cy="3869674"/>
          </a:xfrm>
          <a:prstGeom prst="rect">
            <a:avLst/>
          </a:prstGeom>
        </p:spPr>
      </p:pic>
      <p:sp>
        <p:nvSpPr>
          <p:cNvPr id="10" name="ZoneTexte 9">
            <a:extLst>
              <a:ext uri="{FF2B5EF4-FFF2-40B4-BE49-F238E27FC236}">
                <a16:creationId xmlns:a16="http://schemas.microsoft.com/office/drawing/2014/main" id="{88B3D7DB-13F9-9F8F-F1F3-7376B76ECC9E}"/>
              </a:ext>
            </a:extLst>
          </p:cNvPr>
          <p:cNvSpPr txBox="1"/>
          <p:nvPr/>
        </p:nvSpPr>
        <p:spPr>
          <a:xfrm>
            <a:off x="472941" y="5377231"/>
            <a:ext cx="3823519" cy="276999"/>
          </a:xfrm>
          <a:prstGeom prst="rect">
            <a:avLst/>
          </a:prstGeom>
          <a:noFill/>
        </p:spPr>
        <p:txBody>
          <a:bodyPr wrap="square">
            <a:spAutoFit/>
          </a:bodyPr>
          <a:lstStyle/>
          <a:p>
            <a:r>
              <a:rPr lang="fr-FR" sz="1200" dirty="0"/>
              <a:t>Pasto brebis transhumance - (c) P </a:t>
            </a:r>
            <a:r>
              <a:rPr lang="fr-FR" sz="1200" dirty="0" err="1"/>
              <a:t>Leichman</a:t>
            </a:r>
            <a:r>
              <a:rPr lang="fr-FR" sz="1200" dirty="0"/>
              <a:t> - PNR Alpilles</a:t>
            </a:r>
          </a:p>
        </p:txBody>
      </p:sp>
      <p:sp>
        <p:nvSpPr>
          <p:cNvPr id="11" name="ZoneTexte 10">
            <a:extLst>
              <a:ext uri="{FF2B5EF4-FFF2-40B4-BE49-F238E27FC236}">
                <a16:creationId xmlns:a16="http://schemas.microsoft.com/office/drawing/2014/main" id="{F219CC3E-58F1-F11E-201B-6AB18A6E33C9}"/>
              </a:ext>
            </a:extLst>
          </p:cNvPr>
          <p:cNvSpPr txBox="1"/>
          <p:nvPr/>
        </p:nvSpPr>
        <p:spPr>
          <a:xfrm>
            <a:off x="6238567" y="1666567"/>
            <a:ext cx="2684206" cy="646331"/>
          </a:xfrm>
          <a:prstGeom prst="rect">
            <a:avLst/>
          </a:prstGeom>
          <a:noFill/>
        </p:spPr>
        <p:txBody>
          <a:bodyPr wrap="square" rtlCol="0">
            <a:spAutoFit/>
          </a:bodyPr>
          <a:lstStyle/>
          <a:p>
            <a:r>
              <a:rPr lang="fr-FR" dirty="0"/>
              <a:t>Pâturage / Transhumance des troupeaux</a:t>
            </a:r>
          </a:p>
        </p:txBody>
      </p:sp>
      <p:cxnSp>
        <p:nvCxnSpPr>
          <p:cNvPr id="13" name="Connecteur droit avec flèche 12">
            <a:extLst>
              <a:ext uri="{FF2B5EF4-FFF2-40B4-BE49-F238E27FC236}">
                <a16:creationId xmlns:a16="http://schemas.microsoft.com/office/drawing/2014/main" id="{6EFD906A-226C-50E3-936A-C063BD37FCC4}"/>
              </a:ext>
            </a:extLst>
          </p:cNvPr>
          <p:cNvCxnSpPr>
            <a:cxnSpLocks/>
            <a:endCxn id="11" idx="1"/>
          </p:cNvCxnSpPr>
          <p:nvPr/>
        </p:nvCxnSpPr>
        <p:spPr>
          <a:xfrm flipV="1">
            <a:off x="5632506" y="1989733"/>
            <a:ext cx="606061" cy="8818"/>
          </a:xfrm>
          <a:prstGeom prst="straightConnector1">
            <a:avLst/>
          </a:prstGeom>
          <a:ln>
            <a:solidFill>
              <a:srgbClr val="7D181B"/>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descr="Une image contenant herbe, ciel, extérieur, vert&#10;&#10;Description générée automatiquement">
            <a:extLst>
              <a:ext uri="{FF2B5EF4-FFF2-40B4-BE49-F238E27FC236}">
                <a16:creationId xmlns:a16="http://schemas.microsoft.com/office/drawing/2014/main" id="{4507AF68-B3F2-6EB2-B1A0-FD4E8B982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922" y="2514210"/>
            <a:ext cx="5005137" cy="3753853"/>
          </a:xfrm>
          <a:prstGeom prst="rect">
            <a:avLst/>
          </a:prstGeom>
        </p:spPr>
      </p:pic>
      <p:sp>
        <p:nvSpPr>
          <p:cNvPr id="20" name="ZoneTexte 19">
            <a:extLst>
              <a:ext uri="{FF2B5EF4-FFF2-40B4-BE49-F238E27FC236}">
                <a16:creationId xmlns:a16="http://schemas.microsoft.com/office/drawing/2014/main" id="{AD4FE187-7A43-AFFD-9FA9-65A0F1864688}"/>
              </a:ext>
            </a:extLst>
          </p:cNvPr>
          <p:cNvSpPr txBox="1"/>
          <p:nvPr/>
        </p:nvSpPr>
        <p:spPr>
          <a:xfrm>
            <a:off x="6656957" y="6268063"/>
            <a:ext cx="3590951" cy="276999"/>
          </a:xfrm>
          <a:prstGeom prst="rect">
            <a:avLst/>
          </a:prstGeom>
          <a:noFill/>
        </p:spPr>
        <p:txBody>
          <a:bodyPr wrap="square">
            <a:spAutoFit/>
          </a:bodyPr>
          <a:lstStyle/>
          <a:p>
            <a:r>
              <a:rPr lang="fr-FR" sz="1200" dirty="0"/>
              <a:t>Vignes - Chamery - (c) PNR Montagne de Reims</a:t>
            </a:r>
          </a:p>
        </p:txBody>
      </p:sp>
      <p:sp>
        <p:nvSpPr>
          <p:cNvPr id="21" name="ZoneTexte 20">
            <a:extLst>
              <a:ext uri="{FF2B5EF4-FFF2-40B4-BE49-F238E27FC236}">
                <a16:creationId xmlns:a16="http://schemas.microsoft.com/office/drawing/2014/main" id="{6FA8F0D5-436A-43C1-EFB2-3E55C1585944}"/>
              </a:ext>
            </a:extLst>
          </p:cNvPr>
          <p:cNvSpPr txBox="1"/>
          <p:nvPr/>
        </p:nvSpPr>
        <p:spPr>
          <a:xfrm>
            <a:off x="3486143" y="5951096"/>
            <a:ext cx="2120036" cy="369332"/>
          </a:xfrm>
          <a:prstGeom prst="rect">
            <a:avLst/>
          </a:prstGeom>
          <a:noFill/>
        </p:spPr>
        <p:txBody>
          <a:bodyPr wrap="square" rtlCol="0">
            <a:spAutoFit/>
          </a:bodyPr>
          <a:lstStyle/>
          <a:p>
            <a:r>
              <a:rPr lang="fr-FR" dirty="0"/>
              <a:t>Patrimoine culturel</a:t>
            </a:r>
          </a:p>
        </p:txBody>
      </p:sp>
      <p:cxnSp>
        <p:nvCxnSpPr>
          <p:cNvPr id="22" name="Connecteur droit avec flèche 21">
            <a:extLst>
              <a:ext uri="{FF2B5EF4-FFF2-40B4-BE49-F238E27FC236}">
                <a16:creationId xmlns:a16="http://schemas.microsoft.com/office/drawing/2014/main" id="{4EB3C4BD-3C2A-A4A0-59F9-A3407594B1B4}"/>
              </a:ext>
            </a:extLst>
          </p:cNvPr>
          <p:cNvCxnSpPr>
            <a:cxnSpLocks/>
          </p:cNvCxnSpPr>
          <p:nvPr/>
        </p:nvCxnSpPr>
        <p:spPr>
          <a:xfrm flipH="1">
            <a:off x="5506562" y="6135762"/>
            <a:ext cx="1207360" cy="0"/>
          </a:xfrm>
          <a:prstGeom prst="straightConnector1">
            <a:avLst/>
          </a:prstGeom>
          <a:ln>
            <a:solidFill>
              <a:srgbClr val="7D181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29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5297593" y="1304383"/>
            <a:ext cx="6251110" cy="2853096"/>
          </a:xfrm>
        </p:spPr>
        <p:txBody>
          <a:bodyPr anchor="b">
            <a:normAutofit/>
          </a:bodyPr>
          <a:lstStyle/>
          <a:p>
            <a:r>
              <a:rPr lang="fr-FR" sz="4000" dirty="0">
                <a:latin typeface="Amasis MT Pro Medium"/>
                <a:cs typeface="Calibri Light"/>
              </a:rPr>
              <a:t>-</a:t>
            </a:r>
            <a:br>
              <a:rPr lang="fr-FR" sz="4000" dirty="0">
                <a:latin typeface="Amasis MT Pro Medium"/>
                <a:cs typeface="Calibri Light"/>
              </a:rPr>
            </a:br>
            <a:r>
              <a:rPr lang="fr-FR" sz="4000" dirty="0">
                <a:latin typeface="Amasis MT Pro Medium"/>
                <a:cs typeface="Calibri Light"/>
              </a:rPr>
              <a:t>Merci pour votre attention</a:t>
            </a:r>
            <a:br>
              <a:rPr lang="fr-FR" sz="4000" dirty="0">
                <a:latin typeface="Amasis MT Pro Medium"/>
                <a:cs typeface="Calibri Light"/>
              </a:rPr>
            </a:br>
            <a:r>
              <a:rPr lang="fr-FR" sz="4000" dirty="0">
                <a:latin typeface="Amasis MT Pro Medium"/>
                <a:cs typeface="Calibri Light"/>
              </a:rPr>
              <a:t>-</a:t>
            </a:r>
            <a:br>
              <a:rPr lang="fr-FR" sz="4000" dirty="0">
                <a:latin typeface="Amasis MT Pro Medium"/>
                <a:cs typeface="Calibri Light"/>
              </a:rPr>
            </a:br>
            <a:endParaRPr lang="fr-FR" sz="4000" dirty="0">
              <a:latin typeface="Amasis MT Pro Medium"/>
              <a:cs typeface="Calibri Light"/>
            </a:endParaRPr>
          </a:p>
        </p:txBody>
      </p:sp>
      <p:pic>
        <p:nvPicPr>
          <p:cNvPr id="6" name="Picture 6">
            <a:extLst>
              <a:ext uri="{FF2B5EF4-FFF2-40B4-BE49-F238E27FC236}">
                <a16:creationId xmlns:a16="http://schemas.microsoft.com/office/drawing/2014/main" id="{C0E68C71-8A33-621C-D5F9-CA9DED4FAAE9}"/>
              </a:ext>
            </a:extLst>
          </p:cNvPr>
          <p:cNvPicPr>
            <a:picLocks noChangeAspect="1"/>
          </p:cNvPicPr>
          <p:nvPr/>
        </p:nvPicPr>
        <p:blipFill rotWithShape="1">
          <a:blip r:embed="rId3"/>
          <a:srcRect l="3098" r="1093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a:extLst>
              <a:ext uri="{FF2B5EF4-FFF2-40B4-BE49-F238E27FC236}">
                <a16:creationId xmlns:a16="http://schemas.microsoft.com/office/drawing/2014/main" id="{C3FF041D-C6CF-3C64-4F7E-6DC23857C685}"/>
              </a:ext>
            </a:extLst>
          </p:cNvPr>
          <p:cNvPicPr>
            <a:picLocks noChangeAspect="1"/>
          </p:cNvPicPr>
          <p:nvPr/>
        </p:nvPicPr>
        <p:blipFill>
          <a:blip r:embed="rId4"/>
          <a:stretch>
            <a:fillRect/>
          </a:stretch>
        </p:blipFill>
        <p:spPr>
          <a:xfrm>
            <a:off x="7048982" y="4431110"/>
            <a:ext cx="2743200" cy="2355574"/>
          </a:xfrm>
          <a:prstGeom prst="rect">
            <a:avLst/>
          </a:prstGeom>
        </p:spPr>
      </p:pic>
      <p:sp>
        <p:nvSpPr>
          <p:cNvPr id="9" name="Rectangle 8">
            <a:extLst>
              <a:ext uri="{FF2B5EF4-FFF2-40B4-BE49-F238E27FC236}">
                <a16:creationId xmlns:a16="http://schemas.microsoft.com/office/drawing/2014/main" id="{EA256759-8320-7DD3-44A0-0FF8FE5D49EF}"/>
              </a:ext>
            </a:extLst>
          </p:cNvPr>
          <p:cNvSpPr/>
          <p:nvPr/>
        </p:nvSpPr>
        <p:spPr>
          <a:xfrm>
            <a:off x="5252977" y="4273951"/>
            <a:ext cx="4938531" cy="270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2A4663-9F69-0C5C-5186-E1DFC58AD1ED}"/>
              </a:ext>
            </a:extLst>
          </p:cNvPr>
          <p:cNvSpPr txBox="1"/>
          <p:nvPr/>
        </p:nvSpPr>
        <p:spPr>
          <a:xfrm>
            <a:off x="1644505" y="6482154"/>
            <a:ext cx="25334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ea typeface="+mn-lt"/>
                <a:cs typeface="+mn-lt"/>
              </a:rPr>
              <a:t>©T Thierry - PNR Armorique</a:t>
            </a:r>
            <a:endParaRPr lang="en-US" dirty="0">
              <a:ea typeface="+mn-lt"/>
              <a:cs typeface="+mn-lt"/>
            </a:endParaRPr>
          </a:p>
        </p:txBody>
      </p:sp>
    </p:spTree>
    <p:extLst>
      <p:ext uri="{BB962C8B-B14F-4D97-AF65-F5344CB8AC3E}">
        <p14:creationId xmlns:p14="http://schemas.microsoft.com/office/powerpoint/2010/main" val="28904391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5C8AF0DDF89B4EB9D8BFAF04F5124C" ma:contentTypeVersion="13" ma:contentTypeDescription="Crée un document." ma:contentTypeScope="" ma:versionID="8371d0122c0f9c489fcd2bbde09e8a56">
  <xsd:schema xmlns:xsd="http://www.w3.org/2001/XMLSchema" xmlns:xs="http://www.w3.org/2001/XMLSchema" xmlns:p="http://schemas.microsoft.com/office/2006/metadata/properties" xmlns:ns2="cf828b42-7c41-404e-9990-d2f88d18f799" xmlns:ns3="151e15c8-bd66-4c54-b7ec-1a76d978c708" targetNamespace="http://schemas.microsoft.com/office/2006/metadata/properties" ma:root="true" ma:fieldsID="9b74742692b4482429b31dedd843b77e" ns2:_="" ns3:_="">
    <xsd:import namespace="cf828b42-7c41-404e-9990-d2f88d18f799"/>
    <xsd:import namespace="151e15c8-bd66-4c54-b7ec-1a76d978c7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28b42-7c41-404e-9990-d2f88d18f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77cf4843-3d1a-4b2e-8511-753525b6ff9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1e15c8-bd66-4c54-b7ec-1a76d978c70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b0ac6e3-b36c-461d-a706-298556ce1908}" ma:internalName="TaxCatchAll" ma:showField="CatchAllData" ma:web="151e15c8-bd66-4c54-b7ec-1a76d978c7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828b42-7c41-404e-9990-d2f88d18f799">
      <Terms xmlns="http://schemas.microsoft.com/office/infopath/2007/PartnerControls"/>
    </lcf76f155ced4ddcb4097134ff3c332f>
    <TaxCatchAll xmlns="151e15c8-bd66-4c54-b7ec-1a76d978c708" xsi:nil="true"/>
  </documentManagement>
</p:properties>
</file>

<file path=customXml/itemProps1.xml><?xml version="1.0" encoding="utf-8"?>
<ds:datastoreItem xmlns:ds="http://schemas.openxmlformats.org/officeDocument/2006/customXml" ds:itemID="{16E6A2B3-762A-47EB-8C6B-1DB616889B1B}"/>
</file>

<file path=customXml/itemProps2.xml><?xml version="1.0" encoding="utf-8"?>
<ds:datastoreItem xmlns:ds="http://schemas.openxmlformats.org/officeDocument/2006/customXml" ds:itemID="{1F282AB8-BB73-40A1-8892-C9BC350F8E8A}"/>
</file>

<file path=customXml/itemProps3.xml><?xml version="1.0" encoding="utf-8"?>
<ds:datastoreItem xmlns:ds="http://schemas.openxmlformats.org/officeDocument/2006/customXml" ds:itemID="{2644AD38-9B31-41FE-BB20-297632A3B9C3}"/>
</file>

<file path=docProps/app.xml><?xml version="1.0" encoding="utf-8"?>
<Properties xmlns="http://schemas.openxmlformats.org/officeDocument/2006/extended-properties" xmlns:vt="http://schemas.openxmlformats.org/officeDocument/2006/docPropsVTypes">
  <TotalTime>237</TotalTime>
  <Words>415</Words>
  <Application>Microsoft Macintosh PowerPoint</Application>
  <PresentationFormat>Grand écran</PresentationFormat>
  <Paragraphs>31</Paragraphs>
  <Slides>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Amasis MT Pro Medium</vt:lpstr>
      <vt:lpstr>Arial</vt:lpstr>
      <vt:lpstr>Calibri</vt:lpstr>
      <vt:lpstr>Calibri Light</vt:lpstr>
      <vt:lpstr>Thème Office</vt:lpstr>
      <vt:lpstr>LES FILIERES AGRICOLES - OUTILS DE PRESERVATION DU PATRIMOINE PAYSAGER DES PNR</vt:lpstr>
      <vt:lpstr>Présentation PowerPoint</vt:lpstr>
      <vt:lpstr>Présentation PowerPoint</vt:lpstr>
      <vt:lpstr>Présentation PowerPoint</vt:lpstr>
      <vt:lpstr>Présentation PowerPoint</vt:lpstr>
      <vt:lpstr>Présentation PowerPoint</vt:lpstr>
      <vt:lpstr>- Merci pour votre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Lucile Dumoulin</cp:lastModifiedBy>
  <cp:revision>62</cp:revision>
  <dcterms:created xsi:type="dcterms:W3CDTF">2022-05-02T12:58:29Z</dcterms:created>
  <dcterms:modified xsi:type="dcterms:W3CDTF">2022-05-17T14:35:41Z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0x010100445C8AF0DDF89B4EB9D8BFAF04F5124C</vt:lpwstr>
  </property>
</Properties>
</file>