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0"/>
            <a:ext cx="1380744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9334" y="641680"/>
            <a:ext cx="913333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549653"/>
            <a:ext cx="8322309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8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mailto:agroecologie@parc-haut-languedoc.fr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hyperlink" Target="https://www.facebook.com/watch/?v=1725489391127160" TargetMode="External"/><Relationship Id="rId5" Type="http://schemas.openxmlformats.org/officeDocument/2006/relationships/hyperlink" Target="https://paturagesdumassifcentral.fr/?fbclid=IwAR2rkKHXN9eJMsD32uyQds8foAPWulnWiJKExfp08M1P0Ftl6nb3FZq1lWs" TargetMode="External"/><Relationship Id="rId6" Type="http://schemas.openxmlformats.org/officeDocument/2006/relationships/image" Target="../media/image19.jpg"/><Relationship Id="rId7" Type="http://schemas.openxmlformats.org/officeDocument/2006/relationships/image" Target="../media/image2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hyperlink" Target="mailto:agroecologie@parc-haut-languedoc.fr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image" Target="../media/image1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7357" y="3286994"/>
            <a:ext cx="4812547" cy="3449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3397" y="1048639"/>
            <a:ext cx="8263255" cy="2220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24765" indent="1270">
              <a:lnSpc>
                <a:spcPct val="100000"/>
              </a:lnSpc>
              <a:spcBef>
                <a:spcPts val="100"/>
              </a:spcBef>
            </a:pPr>
            <a:r>
              <a:rPr dirty="0" sz="3600" spc="-380"/>
              <a:t>L’avenir </a:t>
            </a:r>
            <a:r>
              <a:rPr dirty="0" sz="3600" spc="-385"/>
              <a:t>d’activités </a:t>
            </a:r>
            <a:r>
              <a:rPr dirty="0" sz="3600" spc="-470"/>
              <a:t>permettant </a:t>
            </a:r>
            <a:r>
              <a:rPr dirty="0" sz="3600" spc="-185"/>
              <a:t>le </a:t>
            </a:r>
            <a:r>
              <a:rPr dirty="0" sz="3600" spc="-445"/>
              <a:t>maintien </a:t>
            </a:r>
            <a:r>
              <a:rPr dirty="0" sz="3600" spc="-515"/>
              <a:t>de </a:t>
            </a:r>
            <a:r>
              <a:rPr dirty="0" sz="3600" spc="-509"/>
              <a:t> </a:t>
            </a:r>
            <a:r>
              <a:rPr dirty="0" sz="3600" spc="-535"/>
              <a:t>pa</a:t>
            </a:r>
            <a:r>
              <a:rPr dirty="0" sz="3600" spc="-530"/>
              <a:t>y</a:t>
            </a:r>
            <a:r>
              <a:rPr dirty="0" sz="3600" spc="-280"/>
              <a:t>s</a:t>
            </a:r>
            <a:r>
              <a:rPr dirty="0" sz="3600" spc="-484"/>
              <a:t>age</a:t>
            </a:r>
            <a:r>
              <a:rPr dirty="0" sz="3600" spc="10"/>
              <a:t>s</a:t>
            </a:r>
            <a:r>
              <a:rPr dirty="0" sz="3600" spc="-475"/>
              <a:t> </a:t>
            </a:r>
            <a:r>
              <a:rPr dirty="0" sz="3600" spc="-470"/>
              <a:t>e</a:t>
            </a:r>
            <a:r>
              <a:rPr dirty="0" sz="3600" spc="-765"/>
              <a:t>m</a:t>
            </a:r>
            <a:r>
              <a:rPr dirty="0" sz="3600" spc="-580"/>
              <a:t>b</a:t>
            </a:r>
            <a:r>
              <a:rPr dirty="0" sz="3600" spc="-155"/>
              <a:t>l</a:t>
            </a:r>
            <a:r>
              <a:rPr dirty="0" sz="3600" spc="-470"/>
              <a:t>é</a:t>
            </a:r>
            <a:r>
              <a:rPr dirty="0" sz="3600" spc="-765"/>
              <a:t>m</a:t>
            </a:r>
            <a:r>
              <a:rPr dirty="0" sz="3600" spc="-465"/>
              <a:t>a</a:t>
            </a:r>
            <a:r>
              <a:rPr dirty="0" sz="3600" spc="-375"/>
              <a:t>ti</a:t>
            </a:r>
            <a:r>
              <a:rPr dirty="0" sz="3600" spc="-525"/>
              <a:t>que</a:t>
            </a:r>
            <a:r>
              <a:rPr dirty="0" sz="3600" spc="10"/>
              <a:t>s</a:t>
            </a:r>
            <a:r>
              <a:rPr dirty="0" sz="3600" spc="-459"/>
              <a:t> </a:t>
            </a:r>
            <a:r>
              <a:rPr dirty="0" sz="3600" spc="-330"/>
              <a:t>c</a:t>
            </a:r>
            <a:r>
              <a:rPr dirty="0" sz="3600" spc="-565"/>
              <a:t>o</a:t>
            </a:r>
            <a:r>
              <a:rPr dirty="0" sz="3600" spc="-765"/>
              <a:t>mm</a:t>
            </a:r>
            <a:r>
              <a:rPr dirty="0" sz="3600" spc="-210"/>
              <a:t>e</a:t>
            </a:r>
            <a:r>
              <a:rPr dirty="0" sz="3600" spc="-459"/>
              <a:t> </a:t>
            </a:r>
            <a:r>
              <a:rPr dirty="0" sz="3600" spc="-155"/>
              <a:t>l</a:t>
            </a:r>
            <a:r>
              <a:rPr dirty="0" sz="3600" spc="-140"/>
              <a:t>e  </a:t>
            </a:r>
            <a:r>
              <a:rPr dirty="0" sz="3600" spc="-440"/>
              <a:t>pas</a:t>
            </a:r>
            <a:r>
              <a:rPr dirty="0" sz="3600" spc="-445"/>
              <a:t>t</a:t>
            </a:r>
            <a:r>
              <a:rPr dirty="0" sz="3600" spc="-565"/>
              <a:t>o</a:t>
            </a:r>
            <a:r>
              <a:rPr dirty="0" sz="3600" spc="-340"/>
              <a:t>ra</a:t>
            </a:r>
            <a:r>
              <a:rPr dirty="0" sz="3600" spc="-225"/>
              <a:t>li</a:t>
            </a:r>
            <a:r>
              <a:rPr dirty="0" sz="3600" spc="-280"/>
              <a:t>s</a:t>
            </a:r>
            <a:r>
              <a:rPr dirty="0" sz="3600" spc="-765"/>
              <a:t>m</a:t>
            </a:r>
            <a:r>
              <a:rPr dirty="0" sz="3600" spc="-470"/>
              <a:t>e</a:t>
            </a:r>
            <a:r>
              <a:rPr dirty="0" sz="3600" spc="-310"/>
              <a:t>,</a:t>
            </a:r>
            <a:r>
              <a:rPr dirty="0" sz="3600" spc="-295"/>
              <a:t> </a:t>
            </a:r>
            <a:r>
              <a:rPr dirty="0" sz="3600" spc="-155"/>
              <a:t>l</a:t>
            </a:r>
            <a:r>
              <a:rPr dirty="0" sz="3600" spc="-425"/>
              <a:t>’</a:t>
            </a:r>
            <a:r>
              <a:rPr dirty="0" sz="3600" spc="-470"/>
              <a:t>é</a:t>
            </a:r>
            <a:r>
              <a:rPr dirty="0" sz="3600" spc="-155"/>
              <a:t>l</a:t>
            </a:r>
            <a:r>
              <a:rPr dirty="0" sz="3600" spc="-470"/>
              <a:t>e</a:t>
            </a:r>
            <a:r>
              <a:rPr dirty="0" sz="3600" spc="-470"/>
              <a:t>va</a:t>
            </a:r>
            <a:r>
              <a:rPr dirty="0" sz="3600" spc="-520"/>
              <a:t>g</a:t>
            </a:r>
            <a:r>
              <a:rPr dirty="0" sz="3600" spc="-260"/>
              <a:t>e</a:t>
            </a:r>
            <a:r>
              <a:rPr dirty="0" sz="3600" spc="-440"/>
              <a:t> </a:t>
            </a:r>
            <a:r>
              <a:rPr dirty="0" sz="3600" spc="-470"/>
              <a:t>e</a:t>
            </a:r>
            <a:r>
              <a:rPr dirty="0" sz="3600" spc="-540"/>
              <a:t>x</a:t>
            </a:r>
            <a:r>
              <a:rPr dirty="0" sz="3600" spc="-445"/>
              <a:t>t</a:t>
            </a:r>
            <a:r>
              <a:rPr dirty="0" sz="3600" spc="-425"/>
              <a:t>ens</a:t>
            </a:r>
            <a:r>
              <a:rPr dirty="0" sz="3600" spc="-280"/>
              <a:t>i</a:t>
            </a:r>
            <a:r>
              <a:rPr dirty="0" sz="3600" spc="-235"/>
              <a:t>f</a:t>
            </a:r>
            <a:r>
              <a:rPr dirty="0" sz="3600" spc="-295"/>
              <a:t> </a:t>
            </a:r>
            <a:r>
              <a:rPr dirty="0" sz="3600" spc="-470"/>
              <a:t>e</a:t>
            </a:r>
            <a:r>
              <a:rPr dirty="0" sz="3600" spc="-325"/>
              <a:t>t</a:t>
            </a:r>
            <a:r>
              <a:rPr dirty="0" sz="3600" spc="-315"/>
              <a:t> </a:t>
            </a:r>
            <a:r>
              <a:rPr dirty="0" sz="3600" spc="-155"/>
              <a:t>l</a:t>
            </a:r>
            <a:r>
              <a:rPr dirty="0" sz="3600" spc="-210"/>
              <a:t>e</a:t>
            </a:r>
            <a:r>
              <a:rPr dirty="0" sz="3600" spc="-459"/>
              <a:t> </a:t>
            </a:r>
            <a:r>
              <a:rPr dirty="0" sz="3600" spc="-765"/>
              <a:t>m</a:t>
            </a:r>
            <a:r>
              <a:rPr dirty="0" sz="3600" spc="-465"/>
              <a:t>a</a:t>
            </a:r>
            <a:r>
              <a:rPr dirty="0" sz="3600" spc="-280"/>
              <a:t>i</a:t>
            </a:r>
            <a:r>
              <a:rPr dirty="0" sz="3600" spc="-550"/>
              <a:t>n</a:t>
            </a:r>
            <a:r>
              <a:rPr dirty="0" sz="3600" spc="-390"/>
              <a:t>t</a:t>
            </a:r>
            <a:r>
              <a:rPr dirty="0" sz="3600" spc="-325"/>
              <a:t>i</a:t>
            </a:r>
            <a:r>
              <a:rPr dirty="0" sz="3600" spc="-445"/>
              <a:t>en  </a:t>
            </a:r>
            <a:r>
              <a:rPr dirty="0" sz="3600" spc="-515"/>
              <a:t>de</a:t>
            </a:r>
            <a:r>
              <a:rPr dirty="0" sz="3600" spc="15"/>
              <a:t>s</a:t>
            </a:r>
            <a:r>
              <a:rPr dirty="0" sz="3600" spc="-490"/>
              <a:t> </a:t>
            </a:r>
            <a:r>
              <a:rPr dirty="0" sz="3600" spc="-520"/>
              <a:t>ha</a:t>
            </a:r>
            <a:r>
              <a:rPr dirty="0" sz="3600" spc="-295"/>
              <a:t>i</a:t>
            </a:r>
            <a:r>
              <a:rPr dirty="0" sz="3600" spc="-390"/>
              <a:t>es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8" y="313943"/>
            <a:ext cx="1123188" cy="14081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7239" y="3558921"/>
            <a:ext cx="4885055" cy="2232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078230">
              <a:lnSpc>
                <a:spcPct val="100000"/>
              </a:lnSpc>
              <a:spcBef>
                <a:spcPts val="105"/>
              </a:spcBef>
            </a:pPr>
            <a:r>
              <a:rPr dirty="0" sz="2000" spc="-170" b="1">
                <a:latin typeface="Tahoma"/>
                <a:cs typeface="Tahoma"/>
              </a:rPr>
              <a:t>Prairies</a:t>
            </a:r>
            <a:r>
              <a:rPr dirty="0" sz="2000" spc="-295" b="1">
                <a:latin typeface="Tahoma"/>
                <a:cs typeface="Tahoma"/>
              </a:rPr>
              <a:t> </a:t>
            </a:r>
            <a:r>
              <a:rPr dirty="0" sz="2000" spc="-200" b="1">
                <a:latin typeface="Tahoma"/>
                <a:cs typeface="Tahoma"/>
              </a:rPr>
              <a:t>naturelles</a:t>
            </a:r>
            <a:r>
              <a:rPr dirty="0" sz="2000" spc="-275" b="1">
                <a:latin typeface="Tahoma"/>
                <a:cs typeface="Tahoma"/>
              </a:rPr>
              <a:t> </a:t>
            </a:r>
            <a:r>
              <a:rPr dirty="0" sz="2000" spc="-220" b="1">
                <a:latin typeface="Tahoma"/>
                <a:cs typeface="Tahoma"/>
              </a:rPr>
              <a:t>et</a:t>
            </a:r>
            <a:r>
              <a:rPr dirty="0" sz="2000" spc="-175" b="1">
                <a:latin typeface="Tahoma"/>
                <a:cs typeface="Tahoma"/>
              </a:rPr>
              <a:t> </a:t>
            </a:r>
            <a:r>
              <a:rPr dirty="0" sz="2000" spc="-229" b="1">
                <a:latin typeface="Tahoma"/>
                <a:cs typeface="Tahoma"/>
              </a:rPr>
              <a:t>élevage</a:t>
            </a:r>
            <a:r>
              <a:rPr dirty="0" sz="2000" spc="-254" b="1">
                <a:latin typeface="Tahoma"/>
                <a:cs typeface="Tahoma"/>
              </a:rPr>
              <a:t> </a:t>
            </a:r>
            <a:r>
              <a:rPr dirty="0" sz="2000" spc="-240" b="1">
                <a:latin typeface="Tahoma"/>
                <a:cs typeface="Tahoma"/>
              </a:rPr>
              <a:t>extensif </a:t>
            </a:r>
            <a:r>
              <a:rPr dirty="0" sz="2000" spc="-570" b="1">
                <a:latin typeface="Tahoma"/>
                <a:cs typeface="Tahoma"/>
              </a:rPr>
              <a:t> </a:t>
            </a:r>
            <a:r>
              <a:rPr dirty="0" sz="2000" spc="-285" b="1">
                <a:latin typeface="Tahoma"/>
                <a:cs typeface="Tahoma"/>
              </a:rPr>
              <a:t>d</a:t>
            </a:r>
            <a:r>
              <a:rPr dirty="0" sz="2000" spc="-275" b="1">
                <a:latin typeface="Tahoma"/>
                <a:cs typeface="Tahoma"/>
              </a:rPr>
              <a:t>a</a:t>
            </a:r>
            <a:r>
              <a:rPr dirty="0" sz="2000" spc="-245" b="1">
                <a:latin typeface="Tahoma"/>
                <a:cs typeface="Tahoma"/>
              </a:rPr>
              <a:t>n</a:t>
            </a:r>
            <a:r>
              <a:rPr dirty="0" sz="2000" spc="-70" b="1">
                <a:latin typeface="Tahoma"/>
                <a:cs typeface="Tahoma"/>
              </a:rPr>
              <a:t>s</a:t>
            </a:r>
            <a:r>
              <a:rPr dirty="0" sz="2000" spc="-300" b="1">
                <a:latin typeface="Tahoma"/>
                <a:cs typeface="Tahoma"/>
              </a:rPr>
              <a:t> </a:t>
            </a:r>
            <a:r>
              <a:rPr dirty="0" sz="2000" spc="-85" b="1">
                <a:latin typeface="Tahoma"/>
                <a:cs typeface="Tahoma"/>
              </a:rPr>
              <a:t>l</a:t>
            </a:r>
            <a:r>
              <a:rPr dirty="0" sz="2000" spc="-114" b="1">
                <a:latin typeface="Tahoma"/>
                <a:cs typeface="Tahoma"/>
              </a:rPr>
              <a:t>e</a:t>
            </a:r>
            <a:r>
              <a:rPr dirty="0" sz="2000" spc="-265" b="1">
                <a:latin typeface="Tahoma"/>
                <a:cs typeface="Tahoma"/>
              </a:rPr>
              <a:t> </a:t>
            </a:r>
            <a:r>
              <a:rPr dirty="0" sz="2000" spc="-425" b="1">
                <a:latin typeface="Tahoma"/>
                <a:cs typeface="Tahoma"/>
              </a:rPr>
              <a:t>H</a:t>
            </a:r>
            <a:r>
              <a:rPr dirty="0" sz="2000" spc="-260" b="1">
                <a:latin typeface="Tahoma"/>
                <a:cs typeface="Tahoma"/>
              </a:rPr>
              <a:t>a</a:t>
            </a:r>
            <a:r>
              <a:rPr dirty="0" sz="2000" spc="-320" b="1">
                <a:latin typeface="Tahoma"/>
                <a:cs typeface="Tahoma"/>
              </a:rPr>
              <a:t>u</a:t>
            </a:r>
            <a:r>
              <a:rPr dirty="0" sz="2000" spc="-240" b="1">
                <a:latin typeface="Tahoma"/>
                <a:cs typeface="Tahoma"/>
              </a:rPr>
              <a:t>t</a:t>
            </a:r>
            <a:r>
              <a:rPr dirty="0" sz="2000" spc="-30" b="1">
                <a:latin typeface="Tahoma"/>
                <a:cs typeface="Tahoma"/>
              </a:rPr>
              <a:t>-</a:t>
            </a:r>
            <a:r>
              <a:rPr dirty="0" sz="2000" spc="-204" b="1">
                <a:latin typeface="Tahoma"/>
                <a:cs typeface="Tahoma"/>
              </a:rPr>
              <a:t>L</a:t>
            </a:r>
            <a:r>
              <a:rPr dirty="0" sz="2000" spc="-254" b="1">
                <a:latin typeface="Tahoma"/>
                <a:cs typeface="Tahoma"/>
              </a:rPr>
              <a:t>a</a:t>
            </a:r>
            <a:r>
              <a:rPr dirty="0" sz="2000" spc="-320" b="1">
                <a:latin typeface="Tahoma"/>
                <a:cs typeface="Tahoma"/>
              </a:rPr>
              <a:t>ng</a:t>
            </a:r>
            <a:r>
              <a:rPr dirty="0" sz="2000" spc="-330" b="1">
                <a:latin typeface="Tahoma"/>
                <a:cs typeface="Tahoma"/>
              </a:rPr>
              <a:t>u</a:t>
            </a:r>
            <a:r>
              <a:rPr dirty="0" sz="2000" spc="-285" b="1">
                <a:latin typeface="Tahoma"/>
                <a:cs typeface="Tahoma"/>
              </a:rPr>
              <a:t>e</a:t>
            </a:r>
            <a:r>
              <a:rPr dirty="0" sz="2000" spc="-305" b="1">
                <a:latin typeface="Tahoma"/>
                <a:cs typeface="Tahoma"/>
              </a:rPr>
              <a:t>d</a:t>
            </a:r>
            <a:r>
              <a:rPr dirty="0" sz="2000" spc="-315" b="1">
                <a:latin typeface="Tahoma"/>
                <a:cs typeface="Tahoma"/>
              </a:rPr>
              <a:t>o</a:t>
            </a:r>
            <a:r>
              <a:rPr dirty="0" sz="2000" spc="-60" b="1">
                <a:latin typeface="Tahoma"/>
                <a:cs typeface="Tahoma"/>
              </a:rPr>
              <a:t>c</a:t>
            </a:r>
            <a:endParaRPr sz="2000">
              <a:latin typeface="Tahoma"/>
              <a:cs typeface="Tahoma"/>
            </a:endParaRPr>
          </a:p>
          <a:p>
            <a:pPr marL="12700" marR="963294">
              <a:lnSpc>
                <a:spcPts val="4320"/>
              </a:lnSpc>
              <a:spcBef>
                <a:spcPts val="105"/>
              </a:spcBef>
            </a:pPr>
            <a:r>
              <a:rPr dirty="0" sz="1800" spc="-15">
                <a:latin typeface="Calibri"/>
                <a:cs typeface="Calibri"/>
              </a:rPr>
              <a:t>Webinaire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Paysages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comestibles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2022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Parc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naturel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régional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Haut-Languedoc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</a:pPr>
            <a:r>
              <a:rPr dirty="0" sz="1800" spc="-15">
                <a:latin typeface="Calibri"/>
                <a:cs typeface="Calibri"/>
              </a:rPr>
              <a:t>Elora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DUTRANOIS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Chargée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mission </a:t>
            </a:r>
            <a:r>
              <a:rPr dirty="0" sz="1800" spc="-10">
                <a:latin typeface="Calibri"/>
                <a:cs typeface="Calibri"/>
              </a:rPr>
              <a:t>agroécologie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agroecologie@parc-haut-languedoc.fr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0"/>
            <a:ext cx="12191999" cy="14798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74606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25"/>
              <a:t>Avantages</a:t>
            </a:r>
            <a:r>
              <a:rPr dirty="0" spc="-605"/>
              <a:t> </a:t>
            </a:r>
            <a:r>
              <a:rPr dirty="0" spc="-409"/>
              <a:t>des</a:t>
            </a:r>
            <a:r>
              <a:rPr dirty="0" spc="-605"/>
              <a:t> </a:t>
            </a:r>
            <a:r>
              <a:rPr dirty="0" spc="-380"/>
              <a:t>prairies</a:t>
            </a:r>
            <a:r>
              <a:rPr dirty="0" spc="-575"/>
              <a:t> </a:t>
            </a:r>
            <a:r>
              <a:rPr dirty="0" spc="-459"/>
              <a:t>naturelles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  <a:tab pos="5366385" algn="l"/>
                <a:tab pos="5652770" algn="l"/>
              </a:tabLst>
            </a:pPr>
            <a:r>
              <a:rPr dirty="0" spc="-235"/>
              <a:t>E</a:t>
            </a:r>
            <a:r>
              <a:rPr dirty="0" spc="-285"/>
              <a:t>qu</a:t>
            </a:r>
            <a:r>
              <a:rPr dirty="0" spc="-120"/>
              <a:t>ili</a:t>
            </a:r>
            <a:r>
              <a:rPr dirty="0" spc="-290"/>
              <a:t>b</a:t>
            </a:r>
            <a:r>
              <a:rPr dirty="0" spc="-120"/>
              <a:t>r</a:t>
            </a:r>
            <a:r>
              <a:rPr dirty="0" spc="-105"/>
              <a:t>e</a:t>
            </a:r>
            <a:r>
              <a:rPr dirty="0" spc="-260"/>
              <a:t> </a:t>
            </a:r>
            <a:r>
              <a:rPr dirty="0" spc="-229"/>
              <a:t>a</a:t>
            </a:r>
            <a:r>
              <a:rPr dirty="0" spc="-114"/>
              <a:t>li</a:t>
            </a:r>
            <a:r>
              <a:rPr dirty="0" spc="-385"/>
              <a:t>m</a:t>
            </a:r>
            <a:r>
              <a:rPr dirty="0" spc="-260"/>
              <a:t>en</a:t>
            </a:r>
            <a:r>
              <a:rPr dirty="0" spc="-225"/>
              <a:t>t</a:t>
            </a:r>
            <a:r>
              <a:rPr dirty="0" spc="-229"/>
              <a:t>a</a:t>
            </a:r>
            <a:r>
              <a:rPr dirty="0" spc="-145"/>
              <a:t>i</a:t>
            </a:r>
            <a:r>
              <a:rPr dirty="0" spc="-120"/>
              <a:t>r</a:t>
            </a:r>
            <a:r>
              <a:rPr dirty="0" spc="-105"/>
              <a:t>e</a:t>
            </a:r>
            <a:r>
              <a:rPr dirty="0" spc="-260"/>
              <a:t> </a:t>
            </a:r>
            <a:r>
              <a:rPr dirty="0" spc="-270"/>
              <a:t>d</a:t>
            </a:r>
            <a:r>
              <a:rPr dirty="0" spc="-254"/>
              <a:t>e</a:t>
            </a:r>
            <a:r>
              <a:rPr dirty="0" spc="5"/>
              <a:t>s</a:t>
            </a:r>
            <a:r>
              <a:rPr dirty="0" spc="-250"/>
              <a:t> </a:t>
            </a:r>
            <a:r>
              <a:rPr dirty="0" spc="-250"/>
              <a:t>an</a:t>
            </a:r>
            <a:r>
              <a:rPr dirty="0" spc="-145"/>
              <a:t>i</a:t>
            </a:r>
            <a:r>
              <a:rPr dirty="0" spc="-385"/>
              <a:t>m</a:t>
            </a:r>
            <a:r>
              <a:rPr dirty="0" spc="-229"/>
              <a:t>a</a:t>
            </a:r>
            <a:r>
              <a:rPr dirty="0" spc="-290"/>
              <a:t>u</a:t>
            </a:r>
            <a:r>
              <a:rPr dirty="0" spc="-160"/>
              <a:t>x</a:t>
            </a:r>
            <a:r>
              <a:rPr dirty="0"/>
              <a:t>	</a:t>
            </a:r>
            <a:r>
              <a:rPr dirty="0" b="0">
                <a:latin typeface="Wingdings"/>
                <a:cs typeface="Wingdings"/>
              </a:rPr>
              <a:t></a:t>
            </a: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409"/>
              <a:t>M</a:t>
            </a:r>
            <a:r>
              <a:rPr dirty="0" spc="-229"/>
              <a:t>a</a:t>
            </a:r>
            <a:r>
              <a:rPr dirty="0" spc="-145"/>
              <a:t>i</a:t>
            </a:r>
            <a:r>
              <a:rPr dirty="0" spc="-280"/>
              <a:t>n</a:t>
            </a:r>
            <a:r>
              <a:rPr dirty="0" spc="-190"/>
              <a:t>ti</a:t>
            </a:r>
            <a:r>
              <a:rPr dirty="0" spc="-229"/>
              <a:t>e</a:t>
            </a:r>
            <a:r>
              <a:rPr dirty="0" spc="-150"/>
              <a:t>n</a:t>
            </a:r>
            <a:r>
              <a:rPr dirty="0" spc="-265"/>
              <a:t> </a:t>
            </a:r>
            <a:r>
              <a:rPr dirty="0" spc="-270"/>
              <a:t>d</a:t>
            </a:r>
            <a:r>
              <a:rPr dirty="0" spc="-254"/>
              <a:t>e</a:t>
            </a:r>
            <a:r>
              <a:rPr dirty="0" spc="5"/>
              <a:t>s</a:t>
            </a:r>
            <a:r>
              <a:rPr dirty="0" spc="-250"/>
              <a:t> </a:t>
            </a:r>
            <a:r>
              <a:rPr dirty="0" spc="-210"/>
              <a:t>es</a:t>
            </a:r>
            <a:r>
              <a:rPr dirty="0" spc="-220"/>
              <a:t>p</a:t>
            </a:r>
            <a:r>
              <a:rPr dirty="0" spc="-229"/>
              <a:t>a</a:t>
            </a:r>
            <a:r>
              <a:rPr dirty="0" spc="-165"/>
              <a:t>c</a:t>
            </a:r>
            <a:r>
              <a:rPr dirty="0" spc="-229"/>
              <a:t>e</a:t>
            </a:r>
            <a:r>
              <a:rPr dirty="0" spc="5"/>
              <a:t>s</a:t>
            </a:r>
            <a:r>
              <a:rPr dirty="0" spc="-265"/>
              <a:t> </a:t>
            </a:r>
            <a:r>
              <a:rPr dirty="0" spc="-275"/>
              <a:t>o</a:t>
            </a:r>
            <a:r>
              <a:rPr dirty="0" spc="-290"/>
              <a:t>u</a:t>
            </a:r>
            <a:r>
              <a:rPr dirty="0" spc="-250"/>
              <a:t>v</a:t>
            </a:r>
            <a:r>
              <a:rPr dirty="0" spc="-229"/>
              <a:t>e</a:t>
            </a:r>
            <a:r>
              <a:rPr dirty="0" spc="-125"/>
              <a:t>r</a:t>
            </a:r>
            <a:r>
              <a:rPr dirty="0" spc="-225"/>
              <a:t>t</a:t>
            </a:r>
            <a:r>
              <a:rPr dirty="0" spc="5"/>
              <a:t>s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1750"/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  <a:tab pos="5366385" algn="l"/>
                <a:tab pos="5652770" algn="l"/>
              </a:tabLst>
            </a:pPr>
            <a:r>
              <a:rPr dirty="0" spc="-280"/>
              <a:t>B</a:t>
            </a:r>
            <a:r>
              <a:rPr dirty="0" spc="-145"/>
              <a:t>i</a:t>
            </a:r>
            <a:r>
              <a:rPr dirty="0" spc="-235"/>
              <a:t>e</a:t>
            </a:r>
            <a:r>
              <a:rPr dirty="0" spc="-280"/>
              <a:t>n</a:t>
            </a:r>
            <a:r>
              <a:rPr dirty="0" spc="-25"/>
              <a:t>-</a:t>
            </a:r>
            <a:r>
              <a:rPr dirty="0" spc="-235"/>
              <a:t>ê</a:t>
            </a:r>
            <a:r>
              <a:rPr dirty="0" spc="-225"/>
              <a:t>t</a:t>
            </a:r>
            <a:r>
              <a:rPr dirty="0" spc="-120"/>
              <a:t>r</a:t>
            </a:r>
            <a:r>
              <a:rPr dirty="0" spc="-105"/>
              <a:t>e</a:t>
            </a:r>
            <a:r>
              <a:rPr dirty="0" spc="-250"/>
              <a:t> </a:t>
            </a:r>
            <a:r>
              <a:rPr dirty="0" spc="-280"/>
              <a:t>d</a:t>
            </a:r>
            <a:r>
              <a:rPr dirty="0" spc="-160"/>
              <a:t>u</a:t>
            </a:r>
            <a:r>
              <a:rPr dirty="0" spc="-229"/>
              <a:t> </a:t>
            </a:r>
            <a:r>
              <a:rPr dirty="0" spc="-235"/>
              <a:t>t</a:t>
            </a:r>
            <a:r>
              <a:rPr dirty="0" spc="-125"/>
              <a:t>r</a:t>
            </a:r>
            <a:r>
              <a:rPr dirty="0" spc="-275"/>
              <a:t>o</a:t>
            </a:r>
            <a:r>
              <a:rPr dirty="0" spc="-290"/>
              <a:t>u</a:t>
            </a:r>
            <a:r>
              <a:rPr dirty="0" spc="-245"/>
              <a:t>pe</a:t>
            </a:r>
            <a:r>
              <a:rPr dirty="0" spc="-235"/>
              <a:t>a</a:t>
            </a:r>
            <a:r>
              <a:rPr dirty="0" spc="-150"/>
              <a:t>u</a:t>
            </a:r>
            <a:r>
              <a:rPr dirty="0"/>
              <a:t>	</a:t>
            </a:r>
            <a:r>
              <a:rPr dirty="0" b="0">
                <a:latin typeface="Wingdings"/>
                <a:cs typeface="Wingdings"/>
              </a:rPr>
              <a:t></a:t>
            </a: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455"/>
              <a:t>I</a:t>
            </a:r>
            <a:r>
              <a:rPr dirty="0" spc="-270"/>
              <a:t>d</a:t>
            </a:r>
            <a:r>
              <a:rPr dirty="0" spc="-254"/>
              <a:t>e</a:t>
            </a:r>
            <a:r>
              <a:rPr dirty="0" spc="-280"/>
              <a:t>n</a:t>
            </a:r>
            <a:r>
              <a:rPr dirty="0" spc="-229"/>
              <a:t>t</a:t>
            </a:r>
            <a:r>
              <a:rPr dirty="0" spc="-180"/>
              <a:t>it</a:t>
            </a:r>
            <a:r>
              <a:rPr dirty="0" spc="-105"/>
              <a:t>é</a:t>
            </a:r>
            <a:r>
              <a:rPr dirty="0" spc="-260"/>
              <a:t> </a:t>
            </a:r>
            <a:r>
              <a:rPr dirty="0" spc="-270"/>
              <a:t>pa</a:t>
            </a:r>
            <a:r>
              <a:rPr dirty="0" spc="-270"/>
              <a:t>y</a:t>
            </a:r>
            <a:r>
              <a:rPr dirty="0" spc="-140"/>
              <a:t>s</a:t>
            </a:r>
            <a:r>
              <a:rPr dirty="0" spc="-265"/>
              <a:t>a</a:t>
            </a:r>
            <a:r>
              <a:rPr dirty="0" spc="-265"/>
              <a:t>g</a:t>
            </a:r>
            <a:r>
              <a:rPr dirty="0" spc="-235"/>
              <a:t>è</a:t>
            </a:r>
            <a:r>
              <a:rPr dirty="0" spc="-120"/>
              <a:t>r</a:t>
            </a:r>
            <a:r>
              <a:rPr dirty="0" spc="-105"/>
              <a:t>e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1750"/>
          </a:p>
          <a:p>
            <a:pPr marL="299085" marR="107315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  <a:tab pos="5366385" algn="l"/>
                <a:tab pos="5652770" algn="l"/>
              </a:tabLst>
            </a:pPr>
            <a:r>
              <a:rPr dirty="0" spc="-200"/>
              <a:t>S</a:t>
            </a:r>
            <a:r>
              <a:rPr dirty="0" spc="-225"/>
              <a:t>t</a:t>
            </a:r>
            <a:r>
              <a:rPr dirty="0" spc="-270"/>
              <a:t>a</a:t>
            </a:r>
            <a:r>
              <a:rPr dirty="0" spc="-270"/>
              <a:t>b</a:t>
            </a:r>
            <a:r>
              <a:rPr dirty="0" spc="-120"/>
              <a:t>il</a:t>
            </a:r>
            <a:r>
              <a:rPr dirty="0" spc="-114"/>
              <a:t>i</a:t>
            </a:r>
            <a:r>
              <a:rPr dirty="0" spc="-240"/>
              <a:t>t</a:t>
            </a:r>
            <a:r>
              <a:rPr dirty="0" spc="-105"/>
              <a:t>é</a:t>
            </a:r>
            <a:r>
              <a:rPr dirty="0" spc="-260"/>
              <a:t> </a:t>
            </a:r>
            <a:r>
              <a:rPr dirty="0" spc="-225"/>
              <a:t>t</a:t>
            </a:r>
            <a:r>
              <a:rPr dirty="0" spc="-235"/>
              <a:t>e</a:t>
            </a:r>
            <a:r>
              <a:rPr dirty="0" spc="-385"/>
              <a:t>m</a:t>
            </a:r>
            <a:r>
              <a:rPr dirty="0" spc="-285"/>
              <a:t>p</a:t>
            </a:r>
            <a:r>
              <a:rPr dirty="0" spc="-285"/>
              <a:t>o</a:t>
            </a:r>
            <a:r>
              <a:rPr dirty="0" spc="-130"/>
              <a:t>r</a:t>
            </a:r>
            <a:r>
              <a:rPr dirty="0" spc="-235"/>
              <a:t>e</a:t>
            </a:r>
            <a:r>
              <a:rPr dirty="0" spc="-80"/>
              <a:t>ll</a:t>
            </a:r>
            <a:r>
              <a:rPr dirty="0" spc="-105"/>
              <a:t>e</a:t>
            </a:r>
            <a:r>
              <a:rPr dirty="0" spc="-229"/>
              <a:t> </a:t>
            </a:r>
            <a:r>
              <a:rPr dirty="0" spc="-325"/>
              <a:t>(</a:t>
            </a:r>
            <a:r>
              <a:rPr dirty="0" spc="-265"/>
              <a:t>qu</a:t>
            </a:r>
            <a:r>
              <a:rPr dirty="0" spc="-250"/>
              <a:t>a</a:t>
            </a:r>
            <a:r>
              <a:rPr dirty="0" spc="-280"/>
              <a:t>n</a:t>
            </a:r>
            <a:r>
              <a:rPr dirty="0" spc="-200"/>
              <a:t>tit</a:t>
            </a:r>
            <a:r>
              <a:rPr dirty="0" spc="-235"/>
              <a:t>a</a:t>
            </a:r>
            <a:r>
              <a:rPr dirty="0" spc="-200"/>
              <a:t>t</a:t>
            </a:r>
            <a:r>
              <a:rPr dirty="0" spc="-155"/>
              <a:t>i</a:t>
            </a:r>
            <a:r>
              <a:rPr dirty="0" spc="-250"/>
              <a:t>v</a:t>
            </a:r>
            <a:r>
              <a:rPr dirty="0" spc="-105"/>
              <a:t>e</a:t>
            </a:r>
            <a:r>
              <a:rPr dirty="0" spc="-270"/>
              <a:t> </a:t>
            </a:r>
            <a:r>
              <a:rPr dirty="0" spc="-235"/>
              <a:t>e</a:t>
            </a:r>
            <a:r>
              <a:rPr dirty="0" spc="-165"/>
              <a:t>t</a:t>
            </a:r>
            <a:r>
              <a:rPr dirty="0" spc="-165"/>
              <a:t> </a:t>
            </a:r>
            <a:r>
              <a:rPr dirty="0" spc="-265"/>
              <a:t>qu</a:t>
            </a:r>
            <a:r>
              <a:rPr dirty="0" spc="-250"/>
              <a:t>a</a:t>
            </a:r>
            <a:r>
              <a:rPr dirty="0" spc="-150"/>
              <a:t>lit</a:t>
            </a:r>
            <a:r>
              <a:rPr dirty="0" spc="-229"/>
              <a:t>a</a:t>
            </a:r>
            <a:r>
              <a:rPr dirty="0" spc="-190"/>
              <a:t>ti</a:t>
            </a:r>
            <a:r>
              <a:rPr dirty="0" spc="-245"/>
              <a:t>v</a:t>
            </a:r>
            <a:r>
              <a:rPr dirty="0" spc="-235"/>
              <a:t>e</a:t>
            </a:r>
            <a:r>
              <a:rPr dirty="0" spc="-210"/>
              <a:t>)</a:t>
            </a:r>
            <a:r>
              <a:rPr dirty="0" spc="-235"/>
              <a:t> </a:t>
            </a:r>
            <a:r>
              <a:rPr dirty="0" spc="-285"/>
              <a:t>d</a:t>
            </a:r>
            <a:r>
              <a:rPr dirty="0" spc="-160"/>
              <a:t>u</a:t>
            </a:r>
            <a:r>
              <a:rPr dirty="0"/>
              <a:t>	</a:t>
            </a:r>
            <a:r>
              <a:rPr dirty="0" b="0">
                <a:latin typeface="Wingdings"/>
                <a:cs typeface="Wingdings"/>
              </a:rPr>
              <a:t></a:t>
            </a: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254"/>
              <a:t>A</a:t>
            </a:r>
            <a:r>
              <a:rPr dirty="0" spc="-225"/>
              <a:t>tt</a:t>
            </a:r>
            <a:r>
              <a:rPr dirty="0" spc="-125"/>
              <a:t>r</a:t>
            </a:r>
            <a:r>
              <a:rPr dirty="0" spc="-229"/>
              <a:t>a</a:t>
            </a:r>
            <a:r>
              <a:rPr dirty="0" spc="-160"/>
              <a:t>i</a:t>
            </a:r>
            <a:r>
              <a:rPr dirty="0" spc="-150"/>
              <a:t>t</a:t>
            </a:r>
            <a:r>
              <a:rPr dirty="0" spc="-180"/>
              <a:t> </a:t>
            </a:r>
            <a:r>
              <a:rPr dirty="0" spc="-225"/>
              <a:t>t</a:t>
            </a:r>
            <a:r>
              <a:rPr dirty="0" spc="-275"/>
              <a:t>o</a:t>
            </a:r>
            <a:r>
              <a:rPr dirty="0" spc="-290"/>
              <a:t>u</a:t>
            </a:r>
            <a:r>
              <a:rPr dirty="0" spc="-125"/>
              <a:t>r</a:t>
            </a:r>
            <a:r>
              <a:rPr dirty="0" spc="-145"/>
              <a:t>i</a:t>
            </a:r>
            <a:r>
              <a:rPr dirty="0" spc="-140"/>
              <a:t>s</a:t>
            </a:r>
            <a:r>
              <a:rPr dirty="0" spc="-200"/>
              <a:t>t</a:t>
            </a:r>
            <a:r>
              <a:rPr dirty="0" spc="-155"/>
              <a:t>i</a:t>
            </a:r>
            <a:r>
              <a:rPr dirty="0" spc="-235"/>
              <a:t>que  </a:t>
            </a:r>
            <a:r>
              <a:rPr dirty="0" spc="-225"/>
              <a:t>fourrage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916939" y="3469970"/>
            <a:ext cx="28835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365" b="1">
                <a:latin typeface="Tahoma"/>
                <a:cs typeface="Tahoma"/>
              </a:rPr>
              <a:t>G</a:t>
            </a:r>
            <a:r>
              <a:rPr dirty="0" sz="1800" spc="-225" b="1">
                <a:latin typeface="Tahoma"/>
                <a:cs typeface="Tahoma"/>
              </a:rPr>
              <a:t>a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50" b="1">
                <a:latin typeface="Tahoma"/>
                <a:cs typeface="Tahoma"/>
              </a:rPr>
              <a:t>n</a:t>
            </a:r>
            <a:r>
              <a:rPr dirty="0" sz="1800" spc="-250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d</a:t>
            </a:r>
            <a:r>
              <a:rPr dirty="0" sz="1800" spc="-130" b="1">
                <a:latin typeface="Tahoma"/>
                <a:cs typeface="Tahoma"/>
              </a:rPr>
              <a:t>e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29" b="1">
                <a:latin typeface="Tahoma"/>
                <a:cs typeface="Tahoma"/>
              </a:rPr>
              <a:t>t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210" b="1">
                <a:latin typeface="Tahoma"/>
                <a:cs typeface="Tahoma"/>
              </a:rPr>
              <a:t>p</a:t>
            </a:r>
            <a:r>
              <a:rPr dirty="0" sz="1800" spc="-65" b="1">
                <a:latin typeface="Tahoma"/>
                <a:cs typeface="Tahoma"/>
              </a:rPr>
              <a:t>s</a:t>
            </a:r>
            <a:r>
              <a:rPr dirty="0" sz="1800" spc="-235" b="1">
                <a:latin typeface="Tahoma"/>
                <a:cs typeface="Tahoma"/>
              </a:rPr>
              <a:t> </a:t>
            </a:r>
            <a:r>
              <a:rPr dirty="0" sz="1800" spc="-290" b="1">
                <a:latin typeface="Tahoma"/>
                <a:cs typeface="Tahoma"/>
              </a:rPr>
              <a:t>p</a:t>
            </a:r>
            <a:r>
              <a:rPr dirty="0" sz="1800" spc="-275" b="1">
                <a:latin typeface="Tahoma"/>
                <a:cs typeface="Tahoma"/>
              </a:rPr>
              <a:t>o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15" b="1">
                <a:latin typeface="Tahoma"/>
                <a:cs typeface="Tahoma"/>
              </a:rPr>
              <a:t>r</a:t>
            </a:r>
            <a:r>
              <a:rPr dirty="0" sz="1800" spc="-210" b="1">
                <a:latin typeface="Tahoma"/>
                <a:cs typeface="Tahoma"/>
              </a:rPr>
              <a:t> </a:t>
            </a:r>
            <a:r>
              <a:rPr dirty="0" sz="1800" spc="-80" b="1">
                <a:latin typeface="Tahoma"/>
                <a:cs typeface="Tahoma"/>
              </a:rPr>
              <a:t>l</a:t>
            </a:r>
            <a:r>
              <a:rPr dirty="0" sz="1800" spc="-215" b="1">
                <a:latin typeface="Tahoma"/>
                <a:cs typeface="Tahoma"/>
              </a:rPr>
              <a:t>’</a:t>
            </a:r>
            <a:r>
              <a:rPr dirty="0" sz="1800" spc="-235" b="1">
                <a:latin typeface="Tahoma"/>
                <a:cs typeface="Tahoma"/>
              </a:rPr>
              <a:t>é</a:t>
            </a:r>
            <a:r>
              <a:rPr dirty="0" sz="1800" spc="-80" b="1">
                <a:latin typeface="Tahoma"/>
                <a:cs typeface="Tahoma"/>
              </a:rPr>
              <a:t>l</a:t>
            </a:r>
            <a:r>
              <a:rPr dirty="0" sz="1800" spc="-229" b="1">
                <a:latin typeface="Tahoma"/>
                <a:cs typeface="Tahoma"/>
              </a:rPr>
              <a:t>e</a:t>
            </a:r>
            <a:r>
              <a:rPr dirty="0" sz="1800" spc="-250" b="1">
                <a:latin typeface="Tahoma"/>
                <a:cs typeface="Tahoma"/>
              </a:rPr>
              <a:t>v</a:t>
            </a:r>
            <a:r>
              <a:rPr dirty="0" sz="1800" spc="-229" b="1">
                <a:latin typeface="Tahoma"/>
                <a:cs typeface="Tahoma"/>
              </a:rPr>
              <a:t>e</a:t>
            </a:r>
            <a:r>
              <a:rPr dirty="0" sz="1800" spc="-285" b="1">
                <a:latin typeface="Tahoma"/>
                <a:cs typeface="Tahoma"/>
              </a:rPr>
              <a:t>u</a:t>
            </a:r>
            <a:r>
              <a:rPr dirty="0" sz="1800" spc="-15" b="1">
                <a:latin typeface="Tahoma"/>
                <a:cs typeface="Tahoma"/>
              </a:rPr>
              <a:t>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4019169"/>
            <a:ext cx="46005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240" b="1">
                <a:latin typeface="Tahoma"/>
                <a:cs typeface="Tahoma"/>
              </a:rPr>
              <a:t>P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200" b="1">
                <a:latin typeface="Tahoma"/>
                <a:cs typeface="Tahoma"/>
              </a:rPr>
              <a:t>é</a:t>
            </a:r>
            <a:r>
              <a:rPr dirty="0" sz="1800" spc="-185" b="1">
                <a:latin typeface="Tahoma"/>
                <a:cs typeface="Tahoma"/>
              </a:rPr>
              <a:t>s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204" b="1">
                <a:latin typeface="Tahoma"/>
                <a:cs typeface="Tahoma"/>
              </a:rPr>
              <a:t>rv</a:t>
            </a:r>
            <a:r>
              <a:rPr dirty="0" sz="1800" spc="-210" b="1">
                <a:latin typeface="Tahoma"/>
                <a:cs typeface="Tahoma"/>
              </a:rPr>
              <a:t>a</a:t>
            </a:r>
            <a:r>
              <a:rPr dirty="0" sz="1800" spc="-190" b="1">
                <a:latin typeface="Tahoma"/>
                <a:cs typeface="Tahoma"/>
              </a:rPr>
              <a:t>ti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50" b="1">
                <a:latin typeface="Tahoma"/>
                <a:cs typeface="Tahoma"/>
              </a:rPr>
              <a:t>n</a:t>
            </a:r>
            <a:r>
              <a:rPr dirty="0" sz="1800" spc="-254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d</a:t>
            </a:r>
            <a:r>
              <a:rPr dirty="0" sz="1800" spc="-130" b="1">
                <a:latin typeface="Tahoma"/>
                <a:cs typeface="Tahoma"/>
              </a:rPr>
              <a:t>e</a:t>
            </a:r>
            <a:r>
              <a:rPr dirty="0" sz="1800" spc="-220" b="1">
                <a:latin typeface="Tahoma"/>
                <a:cs typeface="Tahoma"/>
              </a:rPr>
              <a:t> </a:t>
            </a:r>
            <a:r>
              <a:rPr dirty="0" sz="1800" spc="-80" b="1">
                <a:latin typeface="Tahoma"/>
                <a:cs typeface="Tahoma"/>
              </a:rPr>
              <a:t>l</a:t>
            </a:r>
            <a:r>
              <a:rPr dirty="0" sz="1800" spc="-120" b="1">
                <a:latin typeface="Tahoma"/>
                <a:cs typeface="Tahoma"/>
              </a:rPr>
              <a:t>a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90" b="1">
                <a:latin typeface="Tahoma"/>
                <a:cs typeface="Tahoma"/>
              </a:rPr>
              <a:t>b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290" b="1">
                <a:latin typeface="Tahoma"/>
                <a:cs typeface="Tahoma"/>
              </a:rPr>
              <a:t>d</a:t>
            </a:r>
            <a:r>
              <a:rPr dirty="0" sz="1800" spc="-140" b="1">
                <a:latin typeface="Tahoma"/>
                <a:cs typeface="Tahoma"/>
              </a:rPr>
              <a:t>i</a:t>
            </a:r>
            <a:r>
              <a:rPr dirty="0" sz="1800" spc="-250" b="1">
                <a:latin typeface="Tahoma"/>
                <a:cs typeface="Tahoma"/>
              </a:rPr>
              <a:t>v</a:t>
            </a:r>
            <a:r>
              <a:rPr dirty="0" sz="1800" spc="-229" b="1">
                <a:latin typeface="Tahoma"/>
                <a:cs typeface="Tahoma"/>
              </a:rPr>
              <a:t>e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140" b="1">
                <a:latin typeface="Tahoma"/>
                <a:cs typeface="Tahoma"/>
              </a:rPr>
              <a:t>s</a:t>
            </a:r>
            <a:r>
              <a:rPr dirty="0" sz="1800" spc="-180" b="1">
                <a:latin typeface="Tahoma"/>
                <a:cs typeface="Tahoma"/>
              </a:rPr>
              <a:t>it</a:t>
            </a:r>
            <a:r>
              <a:rPr dirty="0" sz="1800" spc="-105" b="1">
                <a:latin typeface="Tahoma"/>
                <a:cs typeface="Tahoma"/>
              </a:rPr>
              <a:t>é</a:t>
            </a:r>
            <a:r>
              <a:rPr dirty="0" sz="1800" spc="-254" b="1">
                <a:latin typeface="Tahoma"/>
                <a:cs typeface="Tahoma"/>
              </a:rPr>
              <a:t> 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275" b="1">
                <a:latin typeface="Tahoma"/>
                <a:cs typeface="Tahoma"/>
              </a:rPr>
              <a:t>x</a:t>
            </a:r>
            <a:r>
              <a:rPr dirty="0" sz="1800" spc="-225" b="1">
                <a:latin typeface="Tahoma"/>
                <a:cs typeface="Tahoma"/>
              </a:rPr>
              <a:t>t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30" b="1">
                <a:latin typeface="Tahoma"/>
                <a:cs typeface="Tahoma"/>
              </a:rPr>
              <a:t>r</a:t>
            </a:r>
            <a:r>
              <a:rPr dirty="0" sz="1800" spc="-290" b="1">
                <a:latin typeface="Tahoma"/>
                <a:cs typeface="Tahoma"/>
              </a:rPr>
              <a:t>d</a:t>
            </a:r>
            <a:r>
              <a:rPr dirty="0" sz="1800" spc="-140" b="1">
                <a:latin typeface="Tahoma"/>
                <a:cs typeface="Tahoma"/>
              </a:rPr>
              <a:t>i</a:t>
            </a:r>
            <a:r>
              <a:rPr dirty="0" sz="1800" spc="-265" b="1">
                <a:latin typeface="Tahoma"/>
                <a:cs typeface="Tahoma"/>
              </a:rPr>
              <a:t>na</a:t>
            </a:r>
            <a:r>
              <a:rPr dirty="0" sz="1800" spc="-140" b="1">
                <a:latin typeface="Tahoma"/>
                <a:cs typeface="Tahoma"/>
              </a:rPr>
              <a:t>i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105" b="1">
                <a:latin typeface="Tahoma"/>
                <a:cs typeface="Tahoma"/>
              </a:rPr>
              <a:t>e</a:t>
            </a:r>
            <a:r>
              <a:rPr dirty="0" sz="1800" spc="-235" b="1">
                <a:latin typeface="Tahoma"/>
                <a:cs typeface="Tahoma"/>
              </a:rPr>
              <a:t> </a:t>
            </a:r>
            <a:r>
              <a:rPr dirty="0" sz="1800" spc="-229" b="1">
                <a:latin typeface="Tahoma"/>
                <a:cs typeface="Tahoma"/>
              </a:rPr>
              <a:t>e</a:t>
            </a:r>
            <a:r>
              <a:rPr dirty="0" sz="1800" spc="-130" b="1">
                <a:latin typeface="Tahoma"/>
                <a:cs typeface="Tahoma"/>
              </a:rPr>
              <a:t>t  </a:t>
            </a:r>
            <a:r>
              <a:rPr dirty="0" sz="1800" spc="-195" b="1">
                <a:latin typeface="Tahoma"/>
                <a:cs typeface="Tahoma"/>
              </a:rPr>
              <a:t>ordinaire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0752" y="3195954"/>
            <a:ext cx="29419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390" b="1">
                <a:latin typeface="Tahoma"/>
                <a:cs typeface="Tahoma"/>
              </a:rPr>
              <a:t>D</a:t>
            </a:r>
            <a:r>
              <a:rPr dirty="0" sz="1800" spc="-140" b="1">
                <a:latin typeface="Tahoma"/>
                <a:cs typeface="Tahoma"/>
              </a:rPr>
              <a:t>i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85" b="1">
                <a:latin typeface="Tahoma"/>
                <a:cs typeface="Tahoma"/>
              </a:rPr>
              <a:t>n</a:t>
            </a:r>
            <a:r>
              <a:rPr dirty="0" sz="1800" spc="-295" b="1">
                <a:latin typeface="Tahoma"/>
                <a:cs typeface="Tahoma"/>
              </a:rPr>
              <a:t>u</a:t>
            </a:r>
            <a:r>
              <a:rPr dirty="0" sz="1800" spc="-190" b="1">
                <a:latin typeface="Tahoma"/>
                <a:cs typeface="Tahoma"/>
              </a:rPr>
              <a:t>ti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50" b="1">
                <a:latin typeface="Tahoma"/>
                <a:cs typeface="Tahoma"/>
              </a:rPr>
              <a:t>n</a:t>
            </a:r>
            <a:r>
              <a:rPr dirty="0" sz="1800" spc="-265" b="1">
                <a:latin typeface="Tahoma"/>
                <a:cs typeface="Tahoma"/>
              </a:rPr>
              <a:t> </a:t>
            </a:r>
            <a:r>
              <a:rPr dirty="0" sz="1800" spc="-285" b="1">
                <a:latin typeface="Tahoma"/>
                <a:cs typeface="Tahoma"/>
              </a:rPr>
              <a:t>d</a:t>
            </a:r>
            <a:r>
              <a:rPr dirty="0" sz="1800" spc="-160" b="1">
                <a:latin typeface="Tahoma"/>
                <a:cs typeface="Tahoma"/>
              </a:rPr>
              <a:t>u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130" b="1">
                <a:latin typeface="Tahoma"/>
                <a:cs typeface="Tahoma"/>
              </a:rPr>
              <a:t>r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60" b="1">
                <a:latin typeface="Tahoma"/>
                <a:cs typeface="Tahoma"/>
              </a:rPr>
              <a:t>ss</a:t>
            </a:r>
            <a:r>
              <a:rPr dirty="0" sz="1800" spc="-160" b="1">
                <a:latin typeface="Tahoma"/>
                <a:cs typeface="Tahoma"/>
              </a:rPr>
              <a:t>e</a:t>
            </a:r>
            <a:r>
              <a:rPr dirty="0" sz="1800" spc="-80" b="1">
                <a:latin typeface="Tahoma"/>
                <a:cs typeface="Tahoma"/>
              </a:rPr>
              <a:t>ll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280" b="1">
                <a:latin typeface="Tahoma"/>
                <a:cs typeface="Tahoma"/>
              </a:rPr>
              <a:t>n</a:t>
            </a:r>
            <a:r>
              <a:rPr dirty="0" sz="1800" spc="-165" b="1">
                <a:latin typeface="Tahoma"/>
                <a:cs typeface="Tahoma"/>
              </a:rPr>
              <a:t>t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17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390" b="1">
                <a:latin typeface="Tahoma"/>
                <a:cs typeface="Tahoma"/>
              </a:rPr>
              <a:t>D</a:t>
            </a:r>
            <a:r>
              <a:rPr dirty="0" sz="1800" spc="-140" b="1">
                <a:latin typeface="Tahoma"/>
                <a:cs typeface="Tahoma"/>
              </a:rPr>
              <a:t>i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85" b="1">
                <a:latin typeface="Tahoma"/>
                <a:cs typeface="Tahoma"/>
              </a:rPr>
              <a:t>n</a:t>
            </a:r>
            <a:r>
              <a:rPr dirty="0" sz="1800" spc="-295" b="1">
                <a:latin typeface="Tahoma"/>
                <a:cs typeface="Tahoma"/>
              </a:rPr>
              <a:t>u</a:t>
            </a:r>
            <a:r>
              <a:rPr dirty="0" sz="1800" spc="-190" b="1">
                <a:latin typeface="Tahoma"/>
                <a:cs typeface="Tahoma"/>
              </a:rPr>
              <a:t>ti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50" b="1">
                <a:latin typeface="Tahoma"/>
                <a:cs typeface="Tahoma"/>
              </a:rPr>
              <a:t>n</a:t>
            </a:r>
            <a:r>
              <a:rPr dirty="0" sz="1800" spc="-265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d</a:t>
            </a:r>
            <a:r>
              <a:rPr dirty="0" sz="1800" spc="-130" b="1">
                <a:latin typeface="Tahoma"/>
                <a:cs typeface="Tahoma"/>
              </a:rPr>
              <a:t>e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80" b="1">
                <a:latin typeface="Tahoma"/>
                <a:cs typeface="Tahoma"/>
              </a:rPr>
              <a:t>l</a:t>
            </a:r>
            <a:r>
              <a:rPr dirty="0" sz="1800" spc="-215" b="1">
                <a:latin typeface="Tahoma"/>
                <a:cs typeface="Tahoma"/>
              </a:rPr>
              <a:t>’</a:t>
            </a:r>
            <a:r>
              <a:rPr dirty="0" sz="1800" spc="-235" b="1">
                <a:latin typeface="Tahoma"/>
                <a:cs typeface="Tahoma"/>
              </a:rPr>
              <a:t>é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290" b="1">
                <a:latin typeface="Tahoma"/>
                <a:cs typeface="Tahoma"/>
              </a:rPr>
              <a:t>o</a:t>
            </a:r>
            <a:r>
              <a:rPr dirty="0" sz="1800" spc="-140" b="1">
                <a:latin typeface="Tahoma"/>
                <a:cs typeface="Tahoma"/>
              </a:rPr>
              <a:t>s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50" b="1">
                <a:latin typeface="Tahoma"/>
                <a:cs typeface="Tahoma"/>
              </a:rPr>
              <a:t>n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85" b="1">
                <a:latin typeface="Tahoma"/>
                <a:cs typeface="Tahoma"/>
              </a:rPr>
              <a:t>d</a:t>
            </a:r>
            <a:r>
              <a:rPr dirty="0" sz="1800" spc="-160" b="1">
                <a:latin typeface="Tahoma"/>
                <a:cs typeface="Tahoma"/>
              </a:rPr>
              <a:t>u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10" b="1">
                <a:latin typeface="Tahoma"/>
                <a:cs typeface="Tahoma"/>
              </a:rPr>
              <a:t>so</a:t>
            </a:r>
            <a:r>
              <a:rPr dirty="0" sz="1800" spc="-25" b="1">
                <a:latin typeface="Tahoma"/>
                <a:cs typeface="Tahoma"/>
              </a:rPr>
              <a:t>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0752" y="4293489"/>
            <a:ext cx="49187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85" b="1">
                <a:latin typeface="Tahoma"/>
                <a:cs typeface="Tahoma"/>
              </a:rPr>
              <a:t>Equilibre</a:t>
            </a:r>
            <a:r>
              <a:rPr dirty="0" sz="1800" spc="-260" b="1">
                <a:latin typeface="Tahoma"/>
                <a:cs typeface="Tahoma"/>
              </a:rPr>
              <a:t> </a:t>
            </a:r>
            <a:r>
              <a:rPr dirty="0" sz="1800" spc="-200" b="1">
                <a:latin typeface="Tahoma"/>
                <a:cs typeface="Tahoma"/>
              </a:rPr>
              <a:t>alimentaire</a:t>
            </a:r>
            <a:r>
              <a:rPr dirty="0" sz="1800" spc="-260" b="1">
                <a:latin typeface="Tahoma"/>
                <a:cs typeface="Tahoma"/>
              </a:rPr>
              <a:t> </a:t>
            </a:r>
            <a:r>
              <a:rPr dirty="0" sz="1800" spc="-220" b="1">
                <a:latin typeface="Tahoma"/>
                <a:cs typeface="Tahoma"/>
              </a:rPr>
              <a:t>du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45" b="1">
                <a:latin typeface="Tahoma"/>
                <a:cs typeface="Tahoma"/>
              </a:rPr>
              <a:t>consommateur</a:t>
            </a:r>
            <a:r>
              <a:rPr dirty="0" sz="1800" spc="-195" b="1">
                <a:latin typeface="Tahoma"/>
                <a:cs typeface="Tahoma"/>
              </a:rPr>
              <a:t> </a:t>
            </a:r>
            <a:r>
              <a:rPr dirty="0" sz="1800" spc="-200" b="1">
                <a:latin typeface="Tahoma"/>
                <a:cs typeface="Tahoma"/>
              </a:rPr>
              <a:t>de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00" b="1">
                <a:latin typeface="Tahoma"/>
                <a:cs typeface="Tahoma"/>
              </a:rPr>
              <a:t>produits</a:t>
            </a:r>
            <a:endParaRPr sz="18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dirty="0" sz="1800" spc="-290" b="1">
                <a:latin typeface="Tahoma"/>
                <a:cs typeface="Tahoma"/>
              </a:rPr>
              <a:t>d</a:t>
            </a:r>
            <a:r>
              <a:rPr dirty="0" sz="1800" spc="-215" b="1">
                <a:latin typeface="Tahoma"/>
                <a:cs typeface="Tahoma"/>
              </a:rPr>
              <a:t>’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30" b="1">
                <a:latin typeface="Tahoma"/>
                <a:cs typeface="Tahoma"/>
              </a:rPr>
              <a:t>r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85" b="1">
                <a:latin typeface="Tahoma"/>
                <a:cs typeface="Tahoma"/>
              </a:rPr>
              <a:t>g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60" b="1">
                <a:latin typeface="Tahoma"/>
                <a:cs typeface="Tahoma"/>
              </a:rPr>
              <a:t>n</a:t>
            </a:r>
            <a:r>
              <a:rPr dirty="0" sz="1800" spc="-125" b="1">
                <a:latin typeface="Tahoma"/>
                <a:cs typeface="Tahoma"/>
              </a:rPr>
              <a:t>e</a:t>
            </a:r>
            <a:r>
              <a:rPr dirty="0" sz="1800" spc="-245" b="1">
                <a:latin typeface="Tahoma"/>
                <a:cs typeface="Tahoma"/>
              </a:rPr>
              <a:t> 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280" b="1">
                <a:latin typeface="Tahoma"/>
                <a:cs typeface="Tahoma"/>
              </a:rPr>
              <a:t>n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235" b="1">
                <a:latin typeface="Tahoma"/>
                <a:cs typeface="Tahoma"/>
              </a:rPr>
              <a:t>a</a:t>
            </a:r>
            <a:r>
              <a:rPr dirty="0" sz="1800" spc="-25" b="1">
                <a:latin typeface="Tahoma"/>
                <a:cs typeface="Tahoma"/>
              </a:rPr>
              <a:t>l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0"/>
            <a:ext cx="1380744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694" y="339928"/>
            <a:ext cx="6881495" cy="1301115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marL="12700" marR="36830">
              <a:lnSpc>
                <a:spcPts val="4760"/>
              </a:lnSpc>
              <a:spcBef>
                <a:spcPts val="695"/>
              </a:spcBef>
            </a:pPr>
            <a:r>
              <a:rPr dirty="0" spc="-869"/>
              <a:t>N</a:t>
            </a:r>
            <a:r>
              <a:rPr dirty="0" spc="-535"/>
              <a:t>o</a:t>
            </a:r>
            <a:r>
              <a:rPr dirty="0" spc="-135"/>
              <a:t>s</a:t>
            </a:r>
            <a:r>
              <a:rPr dirty="0" spc="-620"/>
              <a:t> </a:t>
            </a:r>
            <a:r>
              <a:rPr dirty="0" spc="-484"/>
              <a:t>ac</a:t>
            </a:r>
            <a:r>
              <a:rPr dirty="0" spc="-455"/>
              <a:t>ti</a:t>
            </a:r>
            <a:r>
              <a:rPr dirty="0" spc="-685"/>
              <a:t>o</a:t>
            </a:r>
            <a:r>
              <a:rPr dirty="0" spc="-505"/>
              <a:t>n</a:t>
            </a:r>
            <a:r>
              <a:rPr dirty="0" spc="-150"/>
              <a:t>s</a:t>
            </a:r>
            <a:r>
              <a:rPr dirty="0" spc="-560"/>
              <a:t> </a:t>
            </a:r>
            <a:r>
              <a:rPr dirty="0" spc="-565"/>
              <a:t>a</a:t>
            </a:r>
            <a:r>
              <a:rPr dirty="0" spc="-700"/>
              <a:t>u</a:t>
            </a:r>
            <a:r>
              <a:rPr dirty="0" spc="-540"/>
              <a:t>t</a:t>
            </a:r>
            <a:r>
              <a:rPr dirty="0" spc="-715"/>
              <a:t>ou</a:t>
            </a:r>
            <a:r>
              <a:rPr dirty="0" spc="-30"/>
              <a:t>r</a:t>
            </a:r>
            <a:r>
              <a:rPr dirty="0" spc="-505"/>
              <a:t> </a:t>
            </a:r>
            <a:r>
              <a:rPr dirty="0" spc="-625"/>
              <a:t>de</a:t>
            </a:r>
            <a:r>
              <a:rPr dirty="0" spc="20"/>
              <a:t>s</a:t>
            </a:r>
            <a:r>
              <a:rPr dirty="0" spc="-605"/>
              <a:t> </a:t>
            </a:r>
            <a:r>
              <a:rPr dirty="0" spc="-680"/>
              <a:t>p</a:t>
            </a:r>
            <a:r>
              <a:rPr dirty="0" spc="-415"/>
              <a:t>ra</a:t>
            </a:r>
            <a:r>
              <a:rPr dirty="0" spc="-340"/>
              <a:t>i</a:t>
            </a:r>
            <a:r>
              <a:rPr dirty="0" spc="-285"/>
              <a:t>r</a:t>
            </a:r>
            <a:r>
              <a:rPr dirty="0" spc="-340"/>
              <a:t>i</a:t>
            </a:r>
            <a:r>
              <a:rPr dirty="0" spc="-445"/>
              <a:t>es  </a:t>
            </a:r>
            <a:r>
              <a:rPr dirty="0" spc="-470"/>
              <a:t>naturelles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7055" y="2181605"/>
            <a:ext cx="6475730" cy="3578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dirty="0" sz="1800" spc="-254" b="1">
                <a:latin typeface="Tahoma"/>
                <a:cs typeface="Tahoma"/>
              </a:rPr>
              <a:t>A</a:t>
            </a:r>
            <a:r>
              <a:rPr dirty="0" sz="1800" spc="-160" b="1">
                <a:latin typeface="Tahoma"/>
                <a:cs typeface="Tahoma"/>
              </a:rPr>
              <a:t>c</a:t>
            </a:r>
            <a:r>
              <a:rPr dirty="0" sz="1800" spc="-165" b="1">
                <a:latin typeface="Tahoma"/>
                <a:cs typeface="Tahoma"/>
              </a:rPr>
              <a:t>c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270" b="1">
                <a:latin typeface="Tahoma"/>
                <a:cs typeface="Tahoma"/>
              </a:rPr>
              <a:t>pa</a:t>
            </a:r>
            <a:r>
              <a:rPr dirty="0" sz="1800" spc="-270" b="1">
                <a:latin typeface="Tahoma"/>
                <a:cs typeface="Tahoma"/>
              </a:rPr>
              <a:t>g</a:t>
            </a:r>
            <a:r>
              <a:rPr dirty="0" sz="1800" spc="-260" b="1">
                <a:latin typeface="Tahoma"/>
                <a:cs typeface="Tahoma"/>
              </a:rPr>
              <a:t>ne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260" b="1">
                <a:latin typeface="Tahoma"/>
                <a:cs typeface="Tahoma"/>
              </a:rPr>
              <a:t>en</a:t>
            </a:r>
            <a:r>
              <a:rPr dirty="0" sz="1800" spc="-165" b="1">
                <a:latin typeface="Tahoma"/>
                <a:cs typeface="Tahoma"/>
              </a:rPr>
              <a:t>t</a:t>
            </a:r>
            <a:r>
              <a:rPr dirty="0" sz="1800" spc="-180" b="1">
                <a:latin typeface="Tahoma"/>
                <a:cs typeface="Tahoma"/>
              </a:rPr>
              <a:t> </a:t>
            </a:r>
            <a:r>
              <a:rPr dirty="0" sz="1800" spc="-225" b="1">
                <a:latin typeface="Tahoma"/>
                <a:cs typeface="Tahoma"/>
              </a:rPr>
              <a:t>t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160" b="1">
                <a:latin typeface="Tahoma"/>
                <a:cs typeface="Tahoma"/>
              </a:rPr>
              <a:t>c</a:t>
            </a:r>
            <a:r>
              <a:rPr dirty="0" sz="1800" spc="-280" b="1">
                <a:latin typeface="Tahoma"/>
                <a:cs typeface="Tahoma"/>
              </a:rPr>
              <a:t>hn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70" b="1">
                <a:latin typeface="Tahoma"/>
                <a:cs typeface="Tahoma"/>
              </a:rPr>
              <a:t>qu</a:t>
            </a:r>
            <a:r>
              <a:rPr dirty="0" sz="1800" spc="-135" b="1">
                <a:latin typeface="Tahoma"/>
                <a:cs typeface="Tahoma"/>
              </a:rPr>
              <a:t>e</a:t>
            </a:r>
            <a:r>
              <a:rPr dirty="0" sz="1800" spc="-240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d</a:t>
            </a:r>
            <a:r>
              <a:rPr dirty="0" sz="1800" spc="-254" b="1">
                <a:latin typeface="Tahoma"/>
                <a:cs typeface="Tahoma"/>
              </a:rPr>
              <a:t>e</a:t>
            </a:r>
            <a:r>
              <a:rPr dirty="0" sz="1800" spc="5" b="1">
                <a:latin typeface="Tahoma"/>
                <a:cs typeface="Tahoma"/>
              </a:rPr>
              <a:t>s</a:t>
            </a:r>
            <a:r>
              <a:rPr dirty="0" sz="1800" spc="-265" b="1">
                <a:latin typeface="Tahoma"/>
                <a:cs typeface="Tahoma"/>
              </a:rPr>
              <a:t> 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290" b="1">
                <a:latin typeface="Tahoma"/>
                <a:cs typeface="Tahoma"/>
              </a:rPr>
              <a:t>g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65" b="1">
                <a:latin typeface="Tahoma"/>
                <a:cs typeface="Tahoma"/>
              </a:rPr>
              <a:t>c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150" b="1">
                <a:latin typeface="Tahoma"/>
                <a:cs typeface="Tahoma"/>
              </a:rPr>
              <a:t>lt</a:t>
            </a:r>
            <a:r>
              <a:rPr dirty="0" sz="1800" spc="-260" b="1">
                <a:latin typeface="Tahoma"/>
                <a:cs typeface="Tahoma"/>
              </a:rPr>
              <a:t>eu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5" b="1">
                <a:latin typeface="Tahoma"/>
                <a:cs typeface="Tahoma"/>
              </a:rPr>
              <a:t>s</a:t>
            </a:r>
            <a:r>
              <a:rPr dirty="0" sz="1800" spc="-280" b="1">
                <a:latin typeface="Tahoma"/>
                <a:cs typeface="Tahoma"/>
              </a:rPr>
              <a:t> </a:t>
            </a:r>
            <a:r>
              <a:rPr dirty="0" sz="1800" spc="-250" b="1"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ts val="2105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20">
                <a:latin typeface="Calibri"/>
                <a:cs typeface="Calibri"/>
              </a:rPr>
              <a:t>Ateliers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(Milieux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Ouverts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Herbacés)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scopela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Création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Collectif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éleveurs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pleine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herbe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Organisation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concours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prairies</a:t>
            </a:r>
            <a:r>
              <a:rPr dirty="0" sz="1800" spc="-5">
                <a:latin typeface="Calibri"/>
                <a:cs typeface="Calibri"/>
              </a:rPr>
              <a:t> fleuries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ts val="2105"/>
              </a:lnSpc>
            </a:pPr>
            <a:r>
              <a:rPr dirty="0" sz="1800" spc="-270" b="1">
                <a:latin typeface="Tahoma"/>
                <a:cs typeface="Tahoma"/>
              </a:rPr>
              <a:t>C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229" b="1">
                <a:latin typeface="Tahoma"/>
                <a:cs typeface="Tahoma"/>
              </a:rPr>
              <a:t>é</a:t>
            </a:r>
            <a:r>
              <a:rPr dirty="0" sz="1800" spc="-225" b="1">
                <a:latin typeface="Tahoma"/>
                <a:cs typeface="Tahoma"/>
              </a:rPr>
              <a:t>a</a:t>
            </a:r>
            <a:r>
              <a:rPr dirty="0" sz="1800" spc="-190" b="1">
                <a:latin typeface="Tahoma"/>
                <a:cs typeface="Tahoma"/>
              </a:rPr>
              <a:t>ti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50" b="1">
                <a:latin typeface="Tahoma"/>
                <a:cs typeface="Tahoma"/>
              </a:rPr>
              <a:t>n</a:t>
            </a:r>
            <a:r>
              <a:rPr dirty="0" sz="1800" spc="-240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d</a:t>
            </a:r>
            <a:r>
              <a:rPr dirty="0" sz="1800" spc="-130" b="1">
                <a:latin typeface="Tahoma"/>
                <a:cs typeface="Tahoma"/>
              </a:rPr>
              <a:t>e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supp</a:t>
            </a:r>
            <a:r>
              <a:rPr dirty="0" sz="1800" spc="-280" b="1">
                <a:latin typeface="Tahoma"/>
                <a:cs typeface="Tahoma"/>
              </a:rPr>
              <a:t>o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225" b="1">
                <a:latin typeface="Tahoma"/>
                <a:cs typeface="Tahoma"/>
              </a:rPr>
              <a:t>t</a:t>
            </a:r>
            <a:r>
              <a:rPr dirty="0" sz="1800" spc="5" b="1">
                <a:latin typeface="Tahoma"/>
                <a:cs typeface="Tahoma"/>
              </a:rPr>
              <a:t>s</a:t>
            </a:r>
            <a:r>
              <a:rPr dirty="0" sz="1800" spc="-250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d</a:t>
            </a:r>
            <a:r>
              <a:rPr dirty="0" sz="1800" spc="-130" b="1">
                <a:latin typeface="Tahoma"/>
                <a:cs typeface="Tahoma"/>
              </a:rPr>
              <a:t>e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165" b="1">
                <a:latin typeface="Tahoma"/>
                <a:cs typeface="Tahoma"/>
              </a:rPr>
              <a:t>c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390" b="1">
                <a:latin typeface="Tahoma"/>
                <a:cs typeface="Tahoma"/>
              </a:rPr>
              <a:t>m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300" b="1">
                <a:latin typeface="Tahoma"/>
                <a:cs typeface="Tahoma"/>
              </a:rPr>
              <a:t>u</a:t>
            </a:r>
            <a:r>
              <a:rPr dirty="0" sz="1800" spc="-280" b="1">
                <a:latin typeface="Tahoma"/>
                <a:cs typeface="Tahoma"/>
              </a:rPr>
              <a:t>n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00" b="1">
                <a:latin typeface="Tahoma"/>
                <a:cs typeface="Tahoma"/>
              </a:rPr>
              <a:t>c</a:t>
            </a:r>
            <a:r>
              <a:rPr dirty="0" sz="1800" spc="-200" b="1">
                <a:latin typeface="Tahoma"/>
                <a:cs typeface="Tahoma"/>
              </a:rPr>
              <a:t>a</a:t>
            </a:r>
            <a:r>
              <a:rPr dirty="0" sz="1800" spc="-190" b="1">
                <a:latin typeface="Tahoma"/>
                <a:cs typeface="Tahoma"/>
              </a:rPr>
              <a:t>ti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280" b="1">
                <a:latin typeface="Tahoma"/>
                <a:cs typeface="Tahoma"/>
              </a:rPr>
              <a:t>n</a:t>
            </a:r>
            <a:r>
              <a:rPr dirty="0" sz="1800" spc="-360" b="1">
                <a:latin typeface="Tahoma"/>
                <a:cs typeface="Tahoma"/>
              </a:rPr>
              <a:t>/</a:t>
            </a:r>
            <a:r>
              <a:rPr dirty="0" sz="1800" spc="-204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pa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225" b="1">
                <a:latin typeface="Tahoma"/>
                <a:cs typeface="Tahoma"/>
              </a:rPr>
              <a:t>t</a:t>
            </a:r>
            <a:r>
              <a:rPr dirty="0" sz="1800" spc="-240" b="1">
                <a:latin typeface="Tahoma"/>
                <a:cs typeface="Tahoma"/>
              </a:rPr>
              <a:t>en</a:t>
            </a:r>
            <a:r>
              <a:rPr dirty="0" sz="1800" spc="-235" b="1">
                <a:latin typeface="Tahoma"/>
                <a:cs typeface="Tahoma"/>
              </a:rPr>
              <a:t>a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25" b="1">
                <a:latin typeface="Tahoma"/>
                <a:cs typeface="Tahoma"/>
              </a:rPr>
              <a:t>a</a:t>
            </a:r>
            <a:r>
              <a:rPr dirty="0" sz="1800" spc="-165" b="1">
                <a:latin typeface="Tahoma"/>
                <a:cs typeface="Tahoma"/>
              </a:rPr>
              <a:t>t</a:t>
            </a:r>
            <a:r>
              <a:rPr dirty="0" sz="1800" spc="-180" b="1">
                <a:latin typeface="Tahoma"/>
                <a:cs typeface="Tahoma"/>
              </a:rPr>
              <a:t> </a:t>
            </a:r>
            <a:r>
              <a:rPr dirty="0" sz="1800" spc="-455" b="1">
                <a:latin typeface="Tahoma"/>
                <a:cs typeface="Tahoma"/>
              </a:rPr>
              <a:t>I</a:t>
            </a:r>
            <a:r>
              <a:rPr dirty="0" sz="1800" spc="-235" b="1">
                <a:latin typeface="Tahoma"/>
                <a:cs typeface="Tahoma"/>
              </a:rPr>
              <a:t>PA</a:t>
            </a:r>
            <a:r>
              <a:rPr dirty="0" sz="1800" spc="-345" b="1">
                <a:latin typeface="Tahoma"/>
                <a:cs typeface="Tahoma"/>
              </a:rPr>
              <a:t>MA</a:t>
            </a:r>
            <a:r>
              <a:rPr dirty="0" sz="1800" spc="-90" b="1">
                <a:latin typeface="Tahoma"/>
                <a:cs typeface="Tahoma"/>
              </a:rPr>
              <a:t>C</a:t>
            </a:r>
            <a:r>
              <a:rPr dirty="0" sz="1800" spc="-295" b="1">
                <a:latin typeface="Tahoma"/>
                <a:cs typeface="Tahoma"/>
              </a:rPr>
              <a:t> </a:t>
            </a:r>
            <a:r>
              <a:rPr dirty="0" sz="1800" spc="-250" b="1"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ts val="2105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Portraits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d’éleveurs</a:t>
            </a:r>
            <a:endParaRPr sz="1800">
              <a:latin typeface="Calibri"/>
              <a:cs typeface="Calibri"/>
            </a:endParaRPr>
          </a:p>
          <a:p>
            <a:pPr marL="12700" marR="75311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Vidéos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Vincent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CALVEL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Michel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CASTAN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 </a:t>
            </a:r>
            <a:r>
              <a:rPr dirty="0" sz="1800" spc="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https://www.facebook.com/watch/?v=1725489391127160 </a:t>
            </a:r>
            <a:r>
              <a:rPr dirty="0" sz="1800" spc="-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d’informations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2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https://paturagesdumassifcentral.fr/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ts val="2105"/>
              </a:lnSpc>
            </a:pPr>
            <a:r>
              <a:rPr dirty="0" sz="1800" spc="-200" b="1">
                <a:latin typeface="Tahoma"/>
                <a:cs typeface="Tahoma"/>
              </a:rPr>
              <a:t>S</a:t>
            </a:r>
            <a:r>
              <a:rPr dirty="0" sz="1800" spc="-215" b="1">
                <a:latin typeface="Tahoma"/>
                <a:cs typeface="Tahoma"/>
              </a:rPr>
              <a:t>ens</a:t>
            </a:r>
            <a:r>
              <a:rPr dirty="0" sz="1800" spc="-140" b="1">
                <a:latin typeface="Tahoma"/>
                <a:cs typeface="Tahoma"/>
              </a:rPr>
              <a:t>i</a:t>
            </a:r>
            <a:r>
              <a:rPr dirty="0" sz="1800" spc="-290" b="1">
                <a:latin typeface="Tahoma"/>
                <a:cs typeface="Tahoma"/>
              </a:rPr>
              <a:t>b</a:t>
            </a:r>
            <a:r>
              <a:rPr dirty="0" sz="1800" spc="-114" b="1">
                <a:latin typeface="Tahoma"/>
                <a:cs typeface="Tahoma"/>
              </a:rPr>
              <a:t>i</a:t>
            </a:r>
            <a:r>
              <a:rPr dirty="0" sz="1800" spc="-125" b="1">
                <a:latin typeface="Tahoma"/>
                <a:cs typeface="Tahoma"/>
              </a:rPr>
              <a:t>l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50" b="1">
                <a:latin typeface="Tahoma"/>
                <a:cs typeface="Tahoma"/>
              </a:rPr>
              <a:t>s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15" b="1">
                <a:latin typeface="Tahoma"/>
                <a:cs typeface="Tahoma"/>
              </a:rPr>
              <a:t>r</a:t>
            </a:r>
            <a:r>
              <a:rPr dirty="0" sz="1800" spc="-240" b="1">
                <a:latin typeface="Tahoma"/>
                <a:cs typeface="Tahoma"/>
              </a:rPr>
              <a:t> </a:t>
            </a:r>
            <a:r>
              <a:rPr dirty="0" sz="1800" spc="-80" b="1">
                <a:latin typeface="Tahoma"/>
                <a:cs typeface="Tahoma"/>
              </a:rPr>
              <a:t>l</a:t>
            </a:r>
            <a:r>
              <a:rPr dirty="0" sz="1800" spc="-105" b="1">
                <a:latin typeface="Tahoma"/>
                <a:cs typeface="Tahoma"/>
              </a:rPr>
              <a:t>e</a:t>
            </a:r>
            <a:r>
              <a:rPr dirty="0" sz="1800" spc="-235" b="1">
                <a:latin typeface="Tahoma"/>
                <a:cs typeface="Tahoma"/>
              </a:rPr>
              <a:t> </a:t>
            </a:r>
            <a:r>
              <a:rPr dirty="0" sz="1800" spc="-165" b="1">
                <a:latin typeface="Tahoma"/>
                <a:cs typeface="Tahoma"/>
              </a:rPr>
              <a:t>c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200" b="1">
                <a:latin typeface="Tahoma"/>
                <a:cs typeface="Tahoma"/>
              </a:rPr>
              <a:t>ns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390" b="1">
                <a:latin typeface="Tahoma"/>
                <a:cs typeface="Tahoma"/>
              </a:rPr>
              <a:t>m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235" b="1">
                <a:latin typeface="Tahoma"/>
                <a:cs typeface="Tahoma"/>
              </a:rPr>
              <a:t>a</a:t>
            </a:r>
            <a:r>
              <a:rPr dirty="0" sz="1800" spc="-225" b="1">
                <a:latin typeface="Tahoma"/>
                <a:cs typeface="Tahoma"/>
              </a:rPr>
              <a:t>t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15" b="1">
                <a:latin typeface="Tahoma"/>
                <a:cs typeface="Tahoma"/>
              </a:rPr>
              <a:t>r</a:t>
            </a:r>
            <a:r>
              <a:rPr dirty="0" sz="1800" spc="-210" b="1">
                <a:latin typeface="Tahoma"/>
                <a:cs typeface="Tahoma"/>
              </a:rPr>
              <a:t> </a:t>
            </a:r>
            <a:r>
              <a:rPr dirty="0" sz="1800" spc="-250" b="1"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105"/>
              </a:lnSpc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-	</a:t>
            </a:r>
            <a:r>
              <a:rPr dirty="0" sz="1800" spc="-5">
                <a:latin typeface="Calibri"/>
                <a:cs typeface="Calibri"/>
              </a:rPr>
              <a:t>Pré’Riales,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événement</a:t>
            </a:r>
            <a:r>
              <a:rPr dirty="0" sz="1800" spc="-15">
                <a:latin typeface="Calibri"/>
                <a:cs typeface="Calibri"/>
              </a:rPr>
              <a:t> festif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 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découverte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-10">
                <a:latin typeface="Calibri"/>
                <a:cs typeface="Calibri"/>
              </a:rPr>
              <a:t> prairies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naturelles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82356" y="1307781"/>
            <a:ext cx="3860800" cy="5339080"/>
            <a:chOff x="8182356" y="1307781"/>
            <a:chExt cx="3860800" cy="533908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2356" y="1307781"/>
              <a:ext cx="3262884" cy="15908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2034" y="2891840"/>
              <a:ext cx="2880588" cy="375479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48" y="169081"/>
            <a:ext cx="4082104" cy="26039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8731" y="185928"/>
            <a:ext cx="1123187" cy="14081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52265" y="4860163"/>
            <a:ext cx="488632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Webinaire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Paysages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comestibles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Parc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naturel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régional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Haut-Languedoc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Elora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DUTRANOIS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Chargée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mission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agroécologie</a:t>
            </a:r>
            <a:endParaRPr sz="18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agroecologie@parc-haut-languedoc.fr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57496" y="2801492"/>
            <a:ext cx="349694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95"/>
              </a:spcBef>
            </a:pPr>
            <a:r>
              <a:rPr dirty="0" sz="4000" spc="-910"/>
              <a:t>M</a:t>
            </a:r>
            <a:r>
              <a:rPr dirty="0" sz="4000" spc="-525"/>
              <a:t>e</a:t>
            </a:r>
            <a:r>
              <a:rPr dirty="0" sz="4000" spc="-305"/>
              <a:t>rc</a:t>
            </a:r>
            <a:r>
              <a:rPr dirty="0" sz="4000" spc="-204"/>
              <a:t>i</a:t>
            </a:r>
            <a:r>
              <a:rPr dirty="0" sz="4000" spc="-340"/>
              <a:t> </a:t>
            </a:r>
            <a:r>
              <a:rPr dirty="0" sz="4000" spc="-270"/>
              <a:t>a</a:t>
            </a:r>
            <a:r>
              <a:rPr dirty="0" sz="4000" spc="-505"/>
              <a:t> </a:t>
            </a:r>
            <a:r>
              <a:rPr dirty="0" sz="4000" spc="-490"/>
              <a:t>t</a:t>
            </a:r>
            <a:r>
              <a:rPr dirty="0" sz="4000" spc="-555"/>
              <a:t>ou</a:t>
            </a:r>
            <a:r>
              <a:rPr dirty="0" sz="4000" spc="-180"/>
              <a:t>s</a:t>
            </a:r>
            <a:r>
              <a:rPr dirty="0" sz="4000" spc="-555"/>
              <a:t> </a:t>
            </a:r>
            <a:r>
              <a:rPr dirty="0" sz="4000" spc="-630"/>
              <a:t>p</a:t>
            </a:r>
            <a:r>
              <a:rPr dirty="0" sz="4000" spc="-650"/>
              <a:t>ou</a:t>
            </a:r>
            <a:r>
              <a:rPr dirty="0" sz="4000" spc="-25"/>
              <a:t>r  </a:t>
            </a:r>
            <a:r>
              <a:rPr dirty="0" sz="4000" spc="-545"/>
              <a:t>v</a:t>
            </a:r>
            <a:r>
              <a:rPr dirty="0" sz="4000" spc="-625"/>
              <a:t>o</a:t>
            </a:r>
            <a:r>
              <a:rPr dirty="0" sz="4000" spc="-490"/>
              <a:t>t</a:t>
            </a:r>
            <a:r>
              <a:rPr dirty="0" sz="4000" spc="-260"/>
              <a:t>r</a:t>
            </a:r>
            <a:r>
              <a:rPr dirty="0" sz="4000" spc="-235"/>
              <a:t>e</a:t>
            </a:r>
            <a:r>
              <a:rPr dirty="0" sz="4000" spc="-525"/>
              <a:t> </a:t>
            </a:r>
            <a:r>
              <a:rPr dirty="0" sz="4000" spc="-520"/>
              <a:t>a</a:t>
            </a:r>
            <a:r>
              <a:rPr dirty="0" sz="4000" spc="-490"/>
              <a:t>t</a:t>
            </a:r>
            <a:r>
              <a:rPr dirty="0" sz="4000" spc="-484"/>
              <a:t>t</a:t>
            </a:r>
            <a:r>
              <a:rPr dirty="0" sz="4000" spc="-570"/>
              <a:t>en</a:t>
            </a:r>
            <a:r>
              <a:rPr dirty="0" sz="4000" spc="-415"/>
              <a:t>ti</a:t>
            </a:r>
            <a:r>
              <a:rPr dirty="0" sz="4000" spc="-625"/>
              <a:t>o</a:t>
            </a:r>
            <a:r>
              <a:rPr dirty="0" sz="4000" spc="-615"/>
              <a:t>n</a:t>
            </a:r>
            <a:r>
              <a:rPr dirty="0" sz="4000" spc="-345"/>
              <a:t>.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5778" y="2355554"/>
            <a:ext cx="2319350" cy="24859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55" y="0"/>
            <a:ext cx="1380744" cy="68579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5919" y="641680"/>
            <a:ext cx="50285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0"/>
              <a:t>L</a:t>
            </a:r>
            <a:r>
              <a:rPr dirty="0" spc="-445"/>
              <a:t>e</a:t>
            </a:r>
            <a:r>
              <a:rPr dirty="0" spc="-110"/>
              <a:t>s</a:t>
            </a:r>
            <a:r>
              <a:rPr dirty="0" spc="-575"/>
              <a:t> </a:t>
            </a:r>
            <a:r>
              <a:rPr dirty="0" spc="-690"/>
              <a:t>p</a:t>
            </a:r>
            <a:r>
              <a:rPr dirty="0" spc="-415"/>
              <a:t>ra</a:t>
            </a:r>
            <a:r>
              <a:rPr dirty="0" spc="-340"/>
              <a:t>i</a:t>
            </a:r>
            <a:r>
              <a:rPr dirty="0" spc="-285"/>
              <a:t>r</a:t>
            </a:r>
            <a:r>
              <a:rPr dirty="0" spc="-340"/>
              <a:t>i</a:t>
            </a:r>
            <a:r>
              <a:rPr dirty="0" spc="-445"/>
              <a:t>e</a:t>
            </a:r>
            <a:r>
              <a:rPr dirty="0" spc="-110"/>
              <a:t>s</a:t>
            </a:r>
            <a:r>
              <a:rPr dirty="0" spc="-575"/>
              <a:t> </a:t>
            </a:r>
            <a:r>
              <a:rPr dirty="0" spc="-685"/>
              <a:t>n</a:t>
            </a:r>
            <a:r>
              <a:rPr dirty="0" spc="-565"/>
              <a:t>a</a:t>
            </a:r>
            <a:r>
              <a:rPr dirty="0" spc="-540"/>
              <a:t>t</a:t>
            </a:r>
            <a:r>
              <a:rPr dirty="0" spc="-700"/>
              <a:t>u</a:t>
            </a:r>
            <a:r>
              <a:rPr dirty="0" spc="-285"/>
              <a:t>r</a:t>
            </a:r>
            <a:r>
              <a:rPr dirty="0" spc="-575"/>
              <a:t>e</a:t>
            </a:r>
            <a:r>
              <a:rPr dirty="0" spc="-190"/>
              <a:t>l</a:t>
            </a:r>
            <a:r>
              <a:rPr dirty="0" spc="-180"/>
              <a:t>l</a:t>
            </a:r>
            <a:r>
              <a:rPr dirty="0" spc="-470"/>
              <a:t>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5919" y="2027301"/>
            <a:ext cx="8743315" cy="166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65" b="1">
                <a:latin typeface="Tahoma"/>
                <a:cs typeface="Tahoma"/>
              </a:rPr>
              <a:t>prairie</a:t>
            </a:r>
            <a:r>
              <a:rPr dirty="0" sz="1800" spc="-240" b="1">
                <a:latin typeface="Tahoma"/>
                <a:cs typeface="Tahoma"/>
              </a:rPr>
              <a:t> </a:t>
            </a:r>
            <a:r>
              <a:rPr dirty="0" sz="1800" spc="-185" b="1">
                <a:latin typeface="Tahoma"/>
                <a:cs typeface="Tahoma"/>
              </a:rPr>
              <a:t>naturelle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10">
                <a:latin typeface="Calibri"/>
                <a:cs typeface="Calibri"/>
              </a:rPr>
              <a:t>est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terrain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herbacé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n’a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été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semé</a:t>
            </a:r>
            <a:r>
              <a:rPr dirty="0" sz="1800" spc="-5">
                <a:latin typeface="Calibri"/>
                <a:cs typeface="Calibri"/>
              </a:rPr>
              <a:t> 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labouré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depuis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10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dirty="0" sz="1800" spc="-5">
                <a:latin typeface="Calibri"/>
                <a:cs typeface="Calibri"/>
              </a:rPr>
              <a:t>Elles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voire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pas</a:t>
            </a:r>
            <a:r>
              <a:rPr dirty="0" sz="1800" spc="-10">
                <a:latin typeface="Calibri"/>
                <a:cs typeface="Calibri"/>
              </a:rPr>
              <a:t> travaillées.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ts val="2150"/>
              </a:lnSpc>
              <a:buFont typeface="Wingdings"/>
              <a:buChar char=""/>
              <a:tabLst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Grande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diversité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floristiques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jusqu’à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espèces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différentes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ts val="2150"/>
              </a:lnSpc>
              <a:buFont typeface="Wingdings"/>
              <a:buChar char=""/>
              <a:tabLst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Diversité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faunistique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induite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19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types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France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8255" y="3331467"/>
            <a:ext cx="9059545" cy="3524250"/>
            <a:chOff x="2048255" y="3331467"/>
            <a:chExt cx="9059545" cy="35242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3464" y="3764282"/>
              <a:ext cx="3204210" cy="30792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6603" y="3331467"/>
              <a:ext cx="2829305" cy="34434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8255" y="3576828"/>
              <a:ext cx="4007358" cy="30426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600" y="3784093"/>
              <a:ext cx="2861309" cy="307162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919" y="641680"/>
            <a:ext cx="43218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0"/>
              <a:t>L</a:t>
            </a:r>
            <a:r>
              <a:rPr dirty="0" spc="-254"/>
              <a:t>e</a:t>
            </a:r>
            <a:r>
              <a:rPr dirty="0" spc="-575"/>
              <a:t> </a:t>
            </a:r>
            <a:r>
              <a:rPr dirty="0" spc="-955"/>
              <a:t>H</a:t>
            </a:r>
            <a:r>
              <a:rPr dirty="0" spc="-565"/>
              <a:t>a</a:t>
            </a:r>
            <a:r>
              <a:rPr dirty="0" spc="-700"/>
              <a:t>u</a:t>
            </a:r>
            <a:r>
              <a:rPr dirty="0" spc="-530"/>
              <a:t>t</a:t>
            </a:r>
            <a:r>
              <a:rPr dirty="0" spc="-50"/>
              <a:t>-</a:t>
            </a:r>
            <a:r>
              <a:rPr dirty="0" spc="-450"/>
              <a:t>L</a:t>
            </a:r>
            <a:r>
              <a:rPr dirty="0" spc="-625"/>
              <a:t>ang</a:t>
            </a:r>
            <a:r>
              <a:rPr dirty="0" spc="-665"/>
              <a:t>uedo</a:t>
            </a:r>
            <a:r>
              <a:rPr dirty="0" spc="-130"/>
              <a:t>c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4204" y="1507602"/>
            <a:ext cx="7700390" cy="51821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0"/>
            <a:ext cx="12191999" cy="14798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19913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55"/>
              <a:t>C</a:t>
            </a:r>
            <a:r>
              <a:rPr dirty="0" spc="-685"/>
              <a:t>o</a:t>
            </a:r>
            <a:r>
              <a:rPr dirty="0" spc="-675"/>
              <a:t>n</a:t>
            </a:r>
            <a:r>
              <a:rPr dirty="0" spc="-540"/>
              <a:t>t</a:t>
            </a:r>
            <a:r>
              <a:rPr dirty="0" spc="-575"/>
              <a:t>e</a:t>
            </a:r>
            <a:r>
              <a:rPr dirty="0" spc="-660"/>
              <a:t>x</a:t>
            </a:r>
            <a:r>
              <a:rPr dirty="0" spc="-540"/>
              <a:t>t</a:t>
            </a:r>
            <a:r>
              <a:rPr dirty="0" spc="-254"/>
              <a:t>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1509140"/>
            <a:ext cx="824103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40" b="1">
                <a:latin typeface="Tahoma"/>
                <a:cs typeface="Tahoma"/>
              </a:rPr>
              <a:t>1950’</a:t>
            </a:r>
            <a:r>
              <a:rPr dirty="0" sz="1800" spc="-125" b="1">
                <a:latin typeface="Tahoma"/>
                <a:cs typeface="Tahoma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Reboisement massif 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prairies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naturelles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parcours</a:t>
            </a:r>
            <a:r>
              <a:rPr dirty="0" sz="1800">
                <a:latin typeface="Calibri"/>
                <a:cs typeface="Calibri"/>
              </a:rPr>
              <a:t> via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financière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l’Etat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610" b="1">
                <a:latin typeface="Tahoma"/>
                <a:cs typeface="Tahoma"/>
              </a:rPr>
              <a:t>1</a:t>
            </a:r>
            <a:r>
              <a:rPr dirty="0" sz="1800" spc="-350" b="1">
                <a:latin typeface="Tahoma"/>
                <a:cs typeface="Tahoma"/>
              </a:rPr>
              <a:t>9</a:t>
            </a:r>
            <a:r>
              <a:rPr dirty="0" sz="1800" spc="-315" b="1">
                <a:latin typeface="Tahoma"/>
                <a:cs typeface="Tahoma"/>
              </a:rPr>
              <a:t>70</a:t>
            </a:r>
            <a:r>
              <a:rPr dirty="0" sz="1800" spc="-180" b="1">
                <a:latin typeface="Tahoma"/>
                <a:cs typeface="Tahoma"/>
              </a:rPr>
              <a:t>’</a:t>
            </a:r>
            <a:r>
              <a:rPr dirty="0" sz="1800" spc="-150" b="1">
                <a:latin typeface="Tahoma"/>
                <a:cs typeface="Tahoma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Bo</a:t>
            </a:r>
            <a:r>
              <a:rPr dirty="0" sz="1800" spc="5">
                <a:latin typeface="Calibri"/>
                <a:cs typeface="Calibri"/>
              </a:rPr>
              <a:t>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ev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u 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</a:t>
            </a:r>
            <a:r>
              <a:rPr dirty="0" sz="1800" spc="5">
                <a:latin typeface="Calibri"/>
                <a:cs typeface="Calibri"/>
              </a:rPr>
              <a:t>è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agr</a:t>
            </a:r>
            <a:r>
              <a:rPr dirty="0" sz="1800" spc="-1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-1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men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-3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-390" b="1">
                <a:latin typeface="Tahoma"/>
                <a:cs typeface="Tahoma"/>
              </a:rPr>
              <a:t>D</a:t>
            </a:r>
            <a:r>
              <a:rPr dirty="0" sz="1800" spc="-229" b="1">
                <a:latin typeface="Tahoma"/>
                <a:cs typeface="Tahoma"/>
              </a:rPr>
              <a:t>é</a:t>
            </a:r>
            <a:r>
              <a:rPr dirty="0" sz="1800" spc="-285" b="1">
                <a:latin typeface="Tahoma"/>
                <a:cs typeface="Tahoma"/>
              </a:rPr>
              <a:t>p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75" b="1">
                <a:latin typeface="Tahoma"/>
                <a:cs typeface="Tahoma"/>
              </a:rPr>
              <a:t>s</a:t>
            </a:r>
            <a:r>
              <a:rPr dirty="0" sz="1800" spc="-55" b="1">
                <a:latin typeface="Tahoma"/>
                <a:cs typeface="Tahoma"/>
              </a:rPr>
              <a:t>e</a:t>
            </a:r>
            <a:r>
              <a:rPr dirty="0" sz="1800" spc="-254" b="1">
                <a:latin typeface="Tahoma"/>
                <a:cs typeface="Tahoma"/>
              </a:rPr>
              <a:t> 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290" b="1">
                <a:latin typeface="Tahoma"/>
                <a:cs typeface="Tahoma"/>
              </a:rPr>
              <a:t>g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65" b="1">
                <a:latin typeface="Tahoma"/>
                <a:cs typeface="Tahoma"/>
              </a:rPr>
              <a:t>c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80" b="1">
                <a:latin typeface="Tahoma"/>
                <a:cs typeface="Tahoma"/>
              </a:rPr>
              <a:t>l</a:t>
            </a:r>
            <a:r>
              <a:rPr dirty="0" sz="1800" spc="-105" b="1">
                <a:latin typeface="Tahoma"/>
                <a:cs typeface="Tahoma"/>
              </a:rPr>
              <a:t>e</a:t>
            </a:r>
            <a:r>
              <a:rPr dirty="0" sz="1800" spc="-235" b="1">
                <a:latin typeface="Tahoma"/>
                <a:cs typeface="Tahoma"/>
              </a:rPr>
              <a:t> 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165" b="1">
                <a:latin typeface="Tahoma"/>
                <a:cs typeface="Tahoma"/>
              </a:rPr>
              <a:t>t</a:t>
            </a:r>
            <a:r>
              <a:rPr dirty="0" sz="1800" spc="-165" b="1">
                <a:latin typeface="Tahoma"/>
                <a:cs typeface="Tahoma"/>
              </a:rPr>
              <a:t> </a:t>
            </a:r>
            <a:r>
              <a:rPr dirty="0" sz="1800" spc="-390" b="1">
                <a:latin typeface="Tahoma"/>
                <a:cs typeface="Tahoma"/>
              </a:rPr>
              <a:t>m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290" b="1">
                <a:latin typeface="Tahoma"/>
                <a:cs typeface="Tahoma"/>
              </a:rPr>
              <a:t>d</a:t>
            </a:r>
            <a:r>
              <a:rPr dirty="0" sz="1800" spc="-155" b="1">
                <a:latin typeface="Tahoma"/>
                <a:cs typeface="Tahoma"/>
              </a:rPr>
              <a:t>i</a:t>
            </a:r>
            <a:r>
              <a:rPr dirty="0" sz="1800" spc="-175" b="1">
                <a:latin typeface="Tahoma"/>
                <a:cs typeface="Tahoma"/>
              </a:rPr>
              <a:t>f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60" b="1">
                <a:latin typeface="Tahoma"/>
                <a:cs typeface="Tahoma"/>
              </a:rPr>
              <a:t>c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190" b="1">
                <a:latin typeface="Tahoma"/>
                <a:cs typeface="Tahoma"/>
              </a:rPr>
              <a:t>ti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50" b="1">
                <a:latin typeface="Tahoma"/>
                <a:cs typeface="Tahoma"/>
              </a:rPr>
              <a:t>n</a:t>
            </a:r>
            <a:r>
              <a:rPr dirty="0" sz="1800" spc="-254" b="1">
                <a:latin typeface="Tahoma"/>
                <a:cs typeface="Tahoma"/>
              </a:rPr>
              <a:t> </a:t>
            </a:r>
            <a:r>
              <a:rPr dirty="0" sz="1800" spc="-285" b="1">
                <a:latin typeface="Tahoma"/>
                <a:cs typeface="Tahoma"/>
              </a:rPr>
              <a:t>d</a:t>
            </a:r>
            <a:r>
              <a:rPr dirty="0" sz="1800" spc="-160" b="1">
                <a:latin typeface="Tahoma"/>
                <a:cs typeface="Tahoma"/>
              </a:rPr>
              <a:t>u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pa</a:t>
            </a:r>
            <a:r>
              <a:rPr dirty="0" sz="1800" spc="-270" b="1">
                <a:latin typeface="Tahoma"/>
                <a:cs typeface="Tahoma"/>
              </a:rPr>
              <a:t>y</a:t>
            </a:r>
            <a:r>
              <a:rPr dirty="0" sz="1800" spc="-140" b="1">
                <a:latin typeface="Tahoma"/>
                <a:cs typeface="Tahoma"/>
              </a:rPr>
              <a:t>s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265" b="1">
                <a:latin typeface="Tahoma"/>
                <a:cs typeface="Tahoma"/>
              </a:rPr>
              <a:t>ge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ts val="2105"/>
              </a:lnSpc>
              <a:spcBef>
                <a:spcPts val="5"/>
              </a:spcBef>
            </a:pPr>
            <a:r>
              <a:rPr dirty="0" sz="1800" spc="-254" b="1">
                <a:latin typeface="Tahoma"/>
                <a:cs typeface="Tahoma"/>
              </a:rPr>
              <a:t>A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229" b="1">
                <a:latin typeface="Tahoma"/>
                <a:cs typeface="Tahoma"/>
              </a:rPr>
              <a:t>j</a:t>
            </a:r>
            <a:r>
              <a:rPr dirty="0" sz="1800" spc="-295" b="1">
                <a:latin typeface="Tahoma"/>
                <a:cs typeface="Tahoma"/>
              </a:rPr>
              <a:t>ou</a:t>
            </a:r>
            <a:r>
              <a:rPr dirty="0" sz="1800" spc="-130" b="1">
                <a:latin typeface="Tahoma"/>
                <a:cs typeface="Tahoma"/>
              </a:rPr>
              <a:t>r</a:t>
            </a:r>
            <a:r>
              <a:rPr dirty="0" sz="1800" spc="-290" b="1">
                <a:latin typeface="Tahoma"/>
                <a:cs typeface="Tahoma"/>
              </a:rPr>
              <a:t>d</a:t>
            </a:r>
            <a:r>
              <a:rPr dirty="0" sz="1800" spc="-215" b="1">
                <a:latin typeface="Tahoma"/>
                <a:cs typeface="Tahoma"/>
              </a:rPr>
              <a:t>’</a:t>
            </a:r>
            <a:r>
              <a:rPr dirty="0" sz="1800" spc="-285" b="1">
                <a:latin typeface="Tahoma"/>
                <a:cs typeface="Tahoma"/>
              </a:rPr>
              <a:t>h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95" b="1">
                <a:latin typeface="Tahoma"/>
                <a:cs typeface="Tahoma"/>
              </a:rPr>
              <a:t>i</a:t>
            </a:r>
            <a:r>
              <a:rPr dirty="0" sz="1800" spc="-165" b="1">
                <a:latin typeface="Tahoma"/>
                <a:cs typeface="Tahoma"/>
              </a:rPr>
              <a:t> </a:t>
            </a:r>
            <a:r>
              <a:rPr dirty="0" sz="1800" spc="-250" b="1">
                <a:latin typeface="Tahoma"/>
                <a:cs typeface="Tahoma"/>
              </a:rPr>
              <a:t>:</a:t>
            </a:r>
            <a:r>
              <a:rPr dirty="0" sz="1800" spc="-170" b="1">
                <a:latin typeface="Tahoma"/>
                <a:cs typeface="Tahoma"/>
              </a:rPr>
              <a:t> </a:t>
            </a:r>
            <a:r>
              <a:rPr dirty="0" sz="1800" spc="-405" b="1">
                <a:latin typeface="Tahoma"/>
                <a:cs typeface="Tahoma"/>
              </a:rPr>
              <a:t>2</a:t>
            </a:r>
            <a:r>
              <a:rPr dirty="0" sz="1800" spc="-370" b="1">
                <a:latin typeface="Tahoma"/>
                <a:cs typeface="Tahoma"/>
              </a:rPr>
              <a:t>/</a:t>
            </a:r>
            <a:r>
              <a:rPr dirty="0" sz="1800" spc="-195" b="1">
                <a:latin typeface="Tahoma"/>
                <a:cs typeface="Tahoma"/>
              </a:rPr>
              <a:t>3</a:t>
            </a:r>
            <a:r>
              <a:rPr dirty="0" sz="1800" spc="-225" b="1">
                <a:latin typeface="Tahoma"/>
                <a:cs typeface="Tahoma"/>
              </a:rPr>
              <a:t> </a:t>
            </a:r>
            <a:r>
              <a:rPr dirty="0" sz="1800" spc="-180" b="1">
                <a:latin typeface="Tahoma"/>
                <a:cs typeface="Tahoma"/>
              </a:rPr>
              <a:t>f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235" b="1">
                <a:latin typeface="Tahoma"/>
                <a:cs typeface="Tahoma"/>
              </a:rPr>
              <a:t>ê</a:t>
            </a:r>
            <a:r>
              <a:rPr dirty="0" sz="1800" spc="-165" b="1">
                <a:latin typeface="Tahoma"/>
                <a:cs typeface="Tahoma"/>
              </a:rPr>
              <a:t>t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-260" b="1">
                <a:latin typeface="Tahoma"/>
                <a:cs typeface="Tahoma"/>
              </a:rPr>
              <a:t> </a:t>
            </a:r>
            <a:r>
              <a:rPr dirty="0" sz="1800" spc="-165" b="1">
                <a:latin typeface="Tahoma"/>
                <a:cs typeface="Tahoma"/>
              </a:rPr>
              <a:t>c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285" b="1">
                <a:latin typeface="Tahoma"/>
                <a:cs typeface="Tahoma"/>
              </a:rPr>
              <a:t>n</a:t>
            </a:r>
            <a:r>
              <a:rPr dirty="0" sz="1800" spc="-225" b="1">
                <a:latin typeface="Tahoma"/>
                <a:cs typeface="Tahoma"/>
              </a:rPr>
              <a:t>t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105" b="1">
                <a:latin typeface="Tahoma"/>
                <a:cs typeface="Tahoma"/>
              </a:rPr>
              <a:t>e</a:t>
            </a:r>
            <a:r>
              <a:rPr dirty="0" sz="1800" spc="-225" b="1">
                <a:latin typeface="Tahoma"/>
                <a:cs typeface="Tahoma"/>
              </a:rPr>
              <a:t> </a:t>
            </a:r>
            <a:r>
              <a:rPr dirty="0" sz="1800" spc="-610" b="1">
                <a:latin typeface="Tahoma"/>
                <a:cs typeface="Tahoma"/>
              </a:rPr>
              <a:t>1</a:t>
            </a:r>
            <a:r>
              <a:rPr dirty="0" sz="1800" spc="-459" b="1">
                <a:latin typeface="Tahoma"/>
                <a:cs typeface="Tahoma"/>
              </a:rPr>
              <a:t>/</a:t>
            </a:r>
            <a:r>
              <a:rPr dirty="0" sz="1800" spc="-195" b="1">
                <a:latin typeface="Tahoma"/>
                <a:cs typeface="Tahoma"/>
              </a:rPr>
              <a:t>3</a:t>
            </a:r>
            <a:r>
              <a:rPr dirty="0" sz="1800" spc="-220" b="1">
                <a:latin typeface="Tahoma"/>
                <a:cs typeface="Tahoma"/>
              </a:rPr>
              <a:t> 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290" b="1">
                <a:latin typeface="Tahoma"/>
                <a:cs typeface="Tahoma"/>
              </a:rPr>
              <a:t>g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65" b="1">
                <a:latin typeface="Tahoma"/>
                <a:cs typeface="Tahoma"/>
              </a:rPr>
              <a:t>c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150" b="1">
                <a:latin typeface="Tahoma"/>
                <a:cs typeface="Tahoma"/>
              </a:rPr>
              <a:t>lt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130" b="1">
                <a:latin typeface="Tahoma"/>
                <a:cs typeface="Tahoma"/>
              </a:rPr>
              <a:t>r</a:t>
            </a:r>
            <a:r>
              <a:rPr dirty="0" sz="1800" spc="-105" b="1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  <a:p>
            <a:pPr marL="12700" marR="335280">
              <a:lnSpc>
                <a:spcPts val="2160"/>
              </a:lnSpc>
              <a:spcBef>
                <a:spcPts val="15"/>
              </a:spcBef>
            </a:pPr>
            <a:r>
              <a:rPr dirty="0" sz="1800" spc="-10">
                <a:latin typeface="Calibri"/>
                <a:cs typeface="Calibri"/>
              </a:rPr>
              <a:t>RGA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2010,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PNRHL</a:t>
            </a:r>
            <a:r>
              <a:rPr dirty="0" sz="1800">
                <a:latin typeface="Calibri"/>
                <a:cs typeface="Calibri"/>
              </a:rPr>
              <a:t> 310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000 </a:t>
            </a:r>
            <a:r>
              <a:rPr dirty="0" sz="1800" spc="-5">
                <a:latin typeface="Calibri"/>
                <a:cs typeface="Calibri"/>
              </a:rPr>
              <a:t>ha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dont</a:t>
            </a:r>
            <a:r>
              <a:rPr dirty="0" sz="1800">
                <a:latin typeface="Calibri"/>
                <a:cs typeface="Calibri"/>
              </a:rPr>
              <a:t> 78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500</a:t>
            </a:r>
            <a:r>
              <a:rPr dirty="0" sz="1800" spc="-5">
                <a:latin typeface="Calibri"/>
                <a:cs typeface="Calibri"/>
              </a:rPr>
              <a:t> ha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SAU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58 073 </a:t>
            </a:r>
            <a:r>
              <a:rPr dirty="0" sz="1800" spc="-5">
                <a:latin typeface="Calibri"/>
                <a:cs typeface="Calibri"/>
              </a:rPr>
              <a:t>ha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(74%)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dont </a:t>
            </a:r>
            <a:r>
              <a:rPr dirty="0" sz="1800">
                <a:latin typeface="Calibri"/>
                <a:cs typeface="Calibri"/>
              </a:rPr>
              <a:t>20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132 </a:t>
            </a:r>
            <a:r>
              <a:rPr dirty="0" sz="1800" spc="-5">
                <a:latin typeface="Calibri"/>
                <a:cs typeface="Calibri"/>
              </a:rPr>
              <a:t>ha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prairies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permanentes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(PN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PP)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14 448 </a:t>
            </a:r>
            <a:r>
              <a:rPr dirty="0" sz="1800" spc="-5">
                <a:latin typeface="Calibri"/>
                <a:cs typeface="Calibri"/>
              </a:rPr>
              <a:t>ha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landes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parcours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-270" b="1">
                <a:latin typeface="Tahoma"/>
                <a:cs typeface="Tahoma"/>
              </a:rPr>
              <a:t>45</a:t>
            </a:r>
            <a:r>
              <a:rPr dirty="0" sz="1800" spc="-925" b="1">
                <a:latin typeface="Tahoma"/>
                <a:cs typeface="Tahoma"/>
              </a:rPr>
              <a:t>%</a:t>
            </a:r>
            <a:r>
              <a:rPr dirty="0" sz="1800" spc="-190" b="1">
                <a:latin typeface="Tahoma"/>
                <a:cs typeface="Tahoma"/>
              </a:rPr>
              <a:t> </a:t>
            </a:r>
            <a:r>
              <a:rPr dirty="0" sz="1800" spc="-200" b="1">
                <a:latin typeface="Tahoma"/>
                <a:cs typeface="Tahoma"/>
              </a:rPr>
              <a:t>S</a:t>
            </a:r>
            <a:r>
              <a:rPr dirty="0" sz="1800" spc="-254" b="1">
                <a:latin typeface="Tahoma"/>
                <a:cs typeface="Tahoma"/>
              </a:rPr>
              <a:t>A</a:t>
            </a:r>
            <a:r>
              <a:rPr dirty="0" sz="1800" spc="-155" b="1">
                <a:latin typeface="Tahoma"/>
                <a:cs typeface="Tahoma"/>
              </a:rPr>
              <a:t>U</a:t>
            </a:r>
            <a:r>
              <a:rPr dirty="0" sz="1800" spc="-340" b="1">
                <a:latin typeface="Tahoma"/>
                <a:cs typeface="Tahoma"/>
              </a:rPr>
              <a:t> </a:t>
            </a:r>
            <a:r>
              <a:rPr dirty="0" sz="1800" spc="-254" b="1">
                <a:latin typeface="Tahoma"/>
                <a:cs typeface="Tahoma"/>
              </a:rPr>
              <a:t>e</a:t>
            </a:r>
            <a:r>
              <a:rPr dirty="0" sz="1800" spc="-130" b="1">
                <a:latin typeface="Tahoma"/>
                <a:cs typeface="Tahoma"/>
              </a:rPr>
              <a:t>n</a:t>
            </a:r>
            <a:r>
              <a:rPr dirty="0" sz="1800" spc="-235" b="1">
                <a:latin typeface="Tahoma"/>
                <a:cs typeface="Tahoma"/>
              </a:rPr>
              <a:t> </a:t>
            </a:r>
            <a:r>
              <a:rPr dirty="0" sz="1800" spc="-285" b="1">
                <a:latin typeface="Tahoma"/>
                <a:cs typeface="Tahoma"/>
              </a:rPr>
              <a:t>p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200" b="1">
                <a:latin typeface="Tahoma"/>
                <a:cs typeface="Tahoma"/>
              </a:rPr>
              <a:t>e</a:t>
            </a:r>
            <a:r>
              <a:rPr dirty="0" sz="1800" spc="-45" b="1">
                <a:latin typeface="Tahoma"/>
                <a:cs typeface="Tahoma"/>
              </a:rPr>
              <a:t>s</a:t>
            </a:r>
            <a:r>
              <a:rPr dirty="0" sz="1800" spc="-260" b="1">
                <a:latin typeface="Tahoma"/>
                <a:cs typeface="Tahoma"/>
              </a:rPr>
              <a:t> </a:t>
            </a:r>
            <a:r>
              <a:rPr dirty="0" sz="1800" spc="-315" b="1">
                <a:latin typeface="Tahoma"/>
                <a:cs typeface="Tahoma"/>
              </a:rPr>
              <a:t>(</a:t>
            </a:r>
            <a:r>
              <a:rPr dirty="0" sz="1800" spc="-245" b="1">
                <a:latin typeface="Tahoma"/>
                <a:cs typeface="Tahoma"/>
              </a:rPr>
              <a:t>P</a:t>
            </a:r>
            <a:r>
              <a:rPr dirty="0" sz="1800" spc="-130" b="1">
                <a:latin typeface="Tahoma"/>
                <a:cs typeface="Tahoma"/>
              </a:rPr>
              <a:t>N</a:t>
            </a:r>
            <a:r>
              <a:rPr dirty="0" sz="1800" spc="-315" b="1">
                <a:latin typeface="Tahoma"/>
                <a:cs typeface="Tahoma"/>
              </a:rPr>
              <a:t> </a:t>
            </a:r>
            <a:r>
              <a:rPr dirty="0" sz="1800" spc="-525" b="1">
                <a:latin typeface="Tahoma"/>
                <a:cs typeface="Tahoma"/>
              </a:rPr>
              <a:t>+</a:t>
            </a:r>
            <a:r>
              <a:rPr dirty="0" sz="1800" spc="-280" b="1">
                <a:latin typeface="Tahoma"/>
                <a:cs typeface="Tahoma"/>
              </a:rPr>
              <a:t> </a:t>
            </a:r>
            <a:r>
              <a:rPr dirty="0" sz="1800" spc="-240" b="1">
                <a:latin typeface="Tahoma"/>
                <a:cs typeface="Tahoma"/>
              </a:rPr>
              <a:t>PP</a:t>
            </a:r>
            <a:r>
              <a:rPr dirty="0" sz="1800" spc="-210" b="1">
                <a:latin typeface="Tahoma"/>
                <a:cs typeface="Tahoma"/>
              </a:rPr>
              <a:t>)</a:t>
            </a:r>
            <a:r>
              <a:rPr dirty="0" sz="1800" spc="-210" b="1">
                <a:latin typeface="Tahoma"/>
                <a:cs typeface="Tahoma"/>
              </a:rPr>
              <a:t> </a:t>
            </a:r>
            <a:r>
              <a:rPr dirty="0" sz="1800" spc="-229" b="1">
                <a:latin typeface="Tahoma"/>
                <a:cs typeface="Tahoma"/>
              </a:rPr>
              <a:t>e</a:t>
            </a:r>
            <a:r>
              <a:rPr dirty="0" sz="1800" spc="-165" b="1">
                <a:latin typeface="Tahoma"/>
                <a:cs typeface="Tahoma"/>
              </a:rPr>
              <a:t>t</a:t>
            </a:r>
            <a:r>
              <a:rPr dirty="0" sz="1800" spc="-165" b="1">
                <a:latin typeface="Tahoma"/>
                <a:cs typeface="Tahoma"/>
              </a:rPr>
              <a:t> </a:t>
            </a:r>
            <a:r>
              <a:rPr dirty="0" sz="1800" spc="-270" b="1">
                <a:latin typeface="Tahoma"/>
                <a:cs typeface="Tahoma"/>
              </a:rPr>
              <a:t>pa</a:t>
            </a:r>
            <a:r>
              <a:rPr dirty="0" sz="1800" spc="-140" b="1">
                <a:latin typeface="Tahoma"/>
                <a:cs typeface="Tahoma"/>
              </a:rPr>
              <a:t>rc</a:t>
            </a:r>
            <a:r>
              <a:rPr dirty="0" sz="1800" spc="-275" b="1">
                <a:latin typeface="Tahoma"/>
                <a:cs typeface="Tahoma"/>
              </a:rPr>
              <a:t>o</a:t>
            </a:r>
            <a:r>
              <a:rPr dirty="0" sz="1800" spc="-290" b="1">
                <a:latin typeface="Tahoma"/>
                <a:cs typeface="Tahoma"/>
              </a:rPr>
              <a:t>u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5" b="1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975607"/>
            <a:ext cx="8512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Enjeux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Charte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du</a:t>
            </a:r>
            <a:r>
              <a:rPr dirty="0" sz="1800" spc="-5" b="1">
                <a:latin typeface="Calibri"/>
                <a:cs typeface="Calibri"/>
              </a:rPr>
              <a:t> PNRHL</a:t>
            </a:r>
            <a:r>
              <a:rPr dirty="0" sz="1800" spc="4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développer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maintenir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agriculture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durable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utilisatrice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d’espace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lutter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contre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déprise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agricole.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01713" y="1604010"/>
            <a:ext cx="1967230" cy="1953260"/>
            <a:chOff x="9701713" y="1604010"/>
            <a:chExt cx="1967230" cy="1953260"/>
          </a:xfrm>
        </p:grpSpPr>
        <p:sp>
          <p:nvSpPr>
            <p:cNvPr id="8" name="object 8"/>
            <p:cNvSpPr/>
            <p:nvPr/>
          </p:nvSpPr>
          <p:spPr>
            <a:xfrm>
              <a:off x="10706861" y="1604010"/>
              <a:ext cx="962025" cy="1442720"/>
            </a:xfrm>
            <a:custGeom>
              <a:avLst/>
              <a:gdLst/>
              <a:ahLst/>
              <a:cxnLst/>
              <a:rect l="l" t="t" r="r" b="b"/>
              <a:pathLst>
                <a:path w="962025" h="1442720">
                  <a:moveTo>
                    <a:pt x="0" y="0"/>
                  </a:moveTo>
                  <a:lnTo>
                    <a:pt x="0" y="961770"/>
                  </a:lnTo>
                  <a:lnTo>
                    <a:pt x="832866" y="1442592"/>
                  </a:lnTo>
                  <a:lnTo>
                    <a:pt x="856997" y="1398166"/>
                  </a:lnTo>
                  <a:lnTo>
                    <a:pt x="878702" y="1352658"/>
                  </a:lnTo>
                  <a:lnTo>
                    <a:pt x="897954" y="1306171"/>
                  </a:lnTo>
                  <a:lnTo>
                    <a:pt x="914725" y="1258804"/>
                  </a:lnTo>
                  <a:lnTo>
                    <a:pt x="928989" y="1210659"/>
                  </a:lnTo>
                  <a:lnTo>
                    <a:pt x="940719" y="1161835"/>
                  </a:lnTo>
                  <a:lnTo>
                    <a:pt x="949889" y="1112434"/>
                  </a:lnTo>
                  <a:lnTo>
                    <a:pt x="956472" y="1062556"/>
                  </a:lnTo>
                  <a:lnTo>
                    <a:pt x="960441" y="1012301"/>
                  </a:lnTo>
                  <a:lnTo>
                    <a:pt x="961771" y="961770"/>
                  </a:lnTo>
                  <a:lnTo>
                    <a:pt x="960593" y="913762"/>
                  </a:lnTo>
                  <a:lnTo>
                    <a:pt x="957098" y="866364"/>
                  </a:lnTo>
                  <a:lnTo>
                    <a:pt x="951341" y="819631"/>
                  </a:lnTo>
                  <a:lnTo>
                    <a:pt x="943376" y="773618"/>
                  </a:lnTo>
                  <a:lnTo>
                    <a:pt x="933259" y="728381"/>
                  </a:lnTo>
                  <a:lnTo>
                    <a:pt x="921045" y="683973"/>
                  </a:lnTo>
                  <a:lnTo>
                    <a:pt x="906789" y="640451"/>
                  </a:lnTo>
                  <a:lnTo>
                    <a:pt x="890546" y="597869"/>
                  </a:lnTo>
                  <a:lnTo>
                    <a:pt x="872372" y="556282"/>
                  </a:lnTo>
                  <a:lnTo>
                    <a:pt x="852321" y="515746"/>
                  </a:lnTo>
                  <a:lnTo>
                    <a:pt x="830448" y="476315"/>
                  </a:lnTo>
                  <a:lnTo>
                    <a:pt x="806809" y="438045"/>
                  </a:lnTo>
                  <a:lnTo>
                    <a:pt x="781458" y="400991"/>
                  </a:lnTo>
                  <a:lnTo>
                    <a:pt x="754452" y="365208"/>
                  </a:lnTo>
                  <a:lnTo>
                    <a:pt x="725845" y="330750"/>
                  </a:lnTo>
                  <a:lnTo>
                    <a:pt x="695692" y="297673"/>
                  </a:lnTo>
                  <a:lnTo>
                    <a:pt x="664048" y="266032"/>
                  </a:lnTo>
                  <a:lnTo>
                    <a:pt x="630969" y="235882"/>
                  </a:lnTo>
                  <a:lnTo>
                    <a:pt x="596509" y="207278"/>
                  </a:lnTo>
                  <a:lnTo>
                    <a:pt x="560724" y="180276"/>
                  </a:lnTo>
                  <a:lnTo>
                    <a:pt x="523668" y="154929"/>
                  </a:lnTo>
                  <a:lnTo>
                    <a:pt x="485398" y="131294"/>
                  </a:lnTo>
                  <a:lnTo>
                    <a:pt x="445968" y="109425"/>
                  </a:lnTo>
                  <a:lnTo>
                    <a:pt x="405433" y="89378"/>
                  </a:lnTo>
                  <a:lnTo>
                    <a:pt x="363848" y="71207"/>
                  </a:lnTo>
                  <a:lnTo>
                    <a:pt x="321269" y="54967"/>
                  </a:lnTo>
                  <a:lnTo>
                    <a:pt x="277751" y="40714"/>
                  </a:lnTo>
                  <a:lnTo>
                    <a:pt x="233348" y="28503"/>
                  </a:lnTo>
                  <a:lnTo>
                    <a:pt x="188116" y="18389"/>
                  </a:lnTo>
                  <a:lnTo>
                    <a:pt x="142110" y="10426"/>
                  </a:lnTo>
                  <a:lnTo>
                    <a:pt x="95385" y="4670"/>
                  </a:lnTo>
                  <a:lnTo>
                    <a:pt x="47997" y="1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711619" y="1623187"/>
              <a:ext cx="1795145" cy="1924050"/>
            </a:xfrm>
            <a:custGeom>
              <a:avLst/>
              <a:gdLst/>
              <a:ahLst/>
              <a:cxnLst/>
              <a:rect l="l" t="t" r="r" b="b"/>
              <a:pathLst>
                <a:path w="1795145" h="1924050">
                  <a:moveTo>
                    <a:pt x="961968" y="0"/>
                  </a:moveTo>
                  <a:lnTo>
                    <a:pt x="913064" y="1240"/>
                  </a:lnTo>
                  <a:lnTo>
                    <a:pt x="864594" y="4930"/>
                  </a:lnTo>
                  <a:lnTo>
                    <a:pt x="816635" y="11026"/>
                  </a:lnTo>
                  <a:lnTo>
                    <a:pt x="769263" y="19482"/>
                  </a:lnTo>
                  <a:lnTo>
                    <a:pt x="722558" y="30254"/>
                  </a:lnTo>
                  <a:lnTo>
                    <a:pt x="676595" y="43297"/>
                  </a:lnTo>
                  <a:lnTo>
                    <a:pt x="631453" y="58565"/>
                  </a:lnTo>
                  <a:lnTo>
                    <a:pt x="587209" y="76015"/>
                  </a:lnTo>
                  <a:lnTo>
                    <a:pt x="543940" y="95602"/>
                  </a:lnTo>
                  <a:lnTo>
                    <a:pt x="501724" y="117279"/>
                  </a:lnTo>
                  <a:lnTo>
                    <a:pt x="460638" y="141004"/>
                  </a:lnTo>
                  <a:lnTo>
                    <a:pt x="420760" y="166730"/>
                  </a:lnTo>
                  <a:lnTo>
                    <a:pt x="382167" y="194413"/>
                  </a:lnTo>
                  <a:lnTo>
                    <a:pt x="344936" y="224009"/>
                  </a:lnTo>
                  <a:lnTo>
                    <a:pt x="309145" y="255471"/>
                  </a:lnTo>
                  <a:lnTo>
                    <a:pt x="274872" y="288756"/>
                  </a:lnTo>
                  <a:lnTo>
                    <a:pt x="242193" y="323819"/>
                  </a:lnTo>
                  <a:lnTo>
                    <a:pt x="211187" y="360614"/>
                  </a:lnTo>
                  <a:lnTo>
                    <a:pt x="181930" y="399098"/>
                  </a:lnTo>
                  <a:lnTo>
                    <a:pt x="154500" y="439224"/>
                  </a:lnTo>
                  <a:lnTo>
                    <a:pt x="128975" y="480949"/>
                  </a:lnTo>
                  <a:lnTo>
                    <a:pt x="105996" y="523107"/>
                  </a:lnTo>
                  <a:lnTo>
                    <a:pt x="85328" y="565896"/>
                  </a:lnTo>
                  <a:lnTo>
                    <a:pt x="66951" y="609240"/>
                  </a:lnTo>
                  <a:lnTo>
                    <a:pt x="50846" y="653065"/>
                  </a:lnTo>
                  <a:lnTo>
                    <a:pt x="36991" y="697295"/>
                  </a:lnTo>
                  <a:lnTo>
                    <a:pt x="25367" y="741854"/>
                  </a:lnTo>
                  <a:lnTo>
                    <a:pt x="15953" y="786669"/>
                  </a:lnTo>
                  <a:lnTo>
                    <a:pt x="8729" y="831663"/>
                  </a:lnTo>
                  <a:lnTo>
                    <a:pt x="3676" y="876761"/>
                  </a:lnTo>
                  <a:lnTo>
                    <a:pt x="773" y="921887"/>
                  </a:lnTo>
                  <a:lnTo>
                    <a:pt x="0" y="966968"/>
                  </a:lnTo>
                  <a:lnTo>
                    <a:pt x="1336" y="1011927"/>
                  </a:lnTo>
                  <a:lnTo>
                    <a:pt x="4762" y="1056690"/>
                  </a:lnTo>
                  <a:lnTo>
                    <a:pt x="10257" y="1101180"/>
                  </a:lnTo>
                  <a:lnTo>
                    <a:pt x="17801" y="1145323"/>
                  </a:lnTo>
                  <a:lnTo>
                    <a:pt x="27374" y="1189044"/>
                  </a:lnTo>
                  <a:lnTo>
                    <a:pt x="38956" y="1232267"/>
                  </a:lnTo>
                  <a:lnTo>
                    <a:pt x="52527" y="1274917"/>
                  </a:lnTo>
                  <a:lnTo>
                    <a:pt x="68066" y="1316919"/>
                  </a:lnTo>
                  <a:lnTo>
                    <a:pt x="85554" y="1358198"/>
                  </a:lnTo>
                  <a:lnTo>
                    <a:pt x="104970" y="1398678"/>
                  </a:lnTo>
                  <a:lnTo>
                    <a:pt x="126294" y="1438284"/>
                  </a:lnTo>
                  <a:lnTo>
                    <a:pt x="149506" y="1476941"/>
                  </a:lnTo>
                  <a:lnTo>
                    <a:pt x="174585" y="1514574"/>
                  </a:lnTo>
                  <a:lnTo>
                    <a:pt x="201512" y="1551107"/>
                  </a:lnTo>
                  <a:lnTo>
                    <a:pt x="230266" y="1586466"/>
                  </a:lnTo>
                  <a:lnTo>
                    <a:pt x="260828" y="1620574"/>
                  </a:lnTo>
                  <a:lnTo>
                    <a:pt x="293177" y="1653358"/>
                  </a:lnTo>
                  <a:lnTo>
                    <a:pt x="327292" y="1684741"/>
                  </a:lnTo>
                  <a:lnTo>
                    <a:pt x="363154" y="1714648"/>
                  </a:lnTo>
                  <a:lnTo>
                    <a:pt x="400743" y="1743004"/>
                  </a:lnTo>
                  <a:lnTo>
                    <a:pt x="440038" y="1769735"/>
                  </a:lnTo>
                  <a:lnTo>
                    <a:pt x="481019" y="1794764"/>
                  </a:lnTo>
                  <a:lnTo>
                    <a:pt x="523178" y="1817743"/>
                  </a:lnTo>
                  <a:lnTo>
                    <a:pt x="565967" y="1838411"/>
                  </a:lnTo>
                  <a:lnTo>
                    <a:pt x="609313" y="1856787"/>
                  </a:lnTo>
                  <a:lnTo>
                    <a:pt x="653140" y="1872893"/>
                  </a:lnTo>
                  <a:lnTo>
                    <a:pt x="697373" y="1886748"/>
                  </a:lnTo>
                  <a:lnTo>
                    <a:pt x="741935" y="1898372"/>
                  </a:lnTo>
                  <a:lnTo>
                    <a:pt x="786753" y="1907786"/>
                  </a:lnTo>
                  <a:lnTo>
                    <a:pt x="831750" y="1915009"/>
                  </a:lnTo>
                  <a:lnTo>
                    <a:pt x="876852" y="1920062"/>
                  </a:lnTo>
                  <a:lnTo>
                    <a:pt x="921982" y="1922966"/>
                  </a:lnTo>
                  <a:lnTo>
                    <a:pt x="967067" y="1923739"/>
                  </a:lnTo>
                  <a:lnTo>
                    <a:pt x="1012030" y="1922403"/>
                  </a:lnTo>
                  <a:lnTo>
                    <a:pt x="1056796" y="1918977"/>
                  </a:lnTo>
                  <a:lnTo>
                    <a:pt x="1101290" y="1913482"/>
                  </a:lnTo>
                  <a:lnTo>
                    <a:pt x="1145437" y="1905938"/>
                  </a:lnTo>
                  <a:lnTo>
                    <a:pt x="1189161" y="1896364"/>
                  </a:lnTo>
                  <a:lnTo>
                    <a:pt x="1232386" y="1884782"/>
                  </a:lnTo>
                  <a:lnTo>
                    <a:pt x="1275039" y="1871211"/>
                  </a:lnTo>
                  <a:lnTo>
                    <a:pt x="1317043" y="1855672"/>
                  </a:lnTo>
                  <a:lnTo>
                    <a:pt x="1358323" y="1838184"/>
                  </a:lnTo>
                  <a:lnTo>
                    <a:pt x="1398804" y="1818769"/>
                  </a:lnTo>
                  <a:lnTo>
                    <a:pt x="1438411" y="1797445"/>
                  </a:lnTo>
                  <a:lnTo>
                    <a:pt x="1477068" y="1774233"/>
                  </a:lnTo>
                  <a:lnTo>
                    <a:pt x="1514699" y="1749153"/>
                  </a:lnTo>
                  <a:lnTo>
                    <a:pt x="1551231" y="1722226"/>
                  </a:lnTo>
                  <a:lnTo>
                    <a:pt x="1586587" y="1693472"/>
                  </a:lnTo>
                  <a:lnTo>
                    <a:pt x="1620691" y="1662911"/>
                  </a:lnTo>
                  <a:lnTo>
                    <a:pt x="1653470" y="1630562"/>
                  </a:lnTo>
                  <a:lnTo>
                    <a:pt x="1684847" y="1596447"/>
                  </a:lnTo>
                  <a:lnTo>
                    <a:pt x="1714747" y="1560584"/>
                  </a:lnTo>
                  <a:lnTo>
                    <a:pt x="1743095" y="1522996"/>
                  </a:lnTo>
                  <a:lnTo>
                    <a:pt x="1769816" y="1483701"/>
                  </a:lnTo>
                  <a:lnTo>
                    <a:pt x="1794834" y="1442720"/>
                  </a:lnTo>
                  <a:lnTo>
                    <a:pt x="961968" y="961771"/>
                  </a:lnTo>
                  <a:lnTo>
                    <a:pt x="9619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711619" y="1623187"/>
              <a:ext cx="1795145" cy="1924050"/>
            </a:xfrm>
            <a:custGeom>
              <a:avLst/>
              <a:gdLst/>
              <a:ahLst/>
              <a:cxnLst/>
              <a:rect l="l" t="t" r="r" b="b"/>
              <a:pathLst>
                <a:path w="1795145" h="1924050">
                  <a:moveTo>
                    <a:pt x="1794834" y="1442720"/>
                  </a:moveTo>
                  <a:lnTo>
                    <a:pt x="1769816" y="1483701"/>
                  </a:lnTo>
                  <a:lnTo>
                    <a:pt x="1743095" y="1522996"/>
                  </a:lnTo>
                  <a:lnTo>
                    <a:pt x="1714747" y="1560584"/>
                  </a:lnTo>
                  <a:lnTo>
                    <a:pt x="1684847" y="1596447"/>
                  </a:lnTo>
                  <a:lnTo>
                    <a:pt x="1653470" y="1630562"/>
                  </a:lnTo>
                  <a:lnTo>
                    <a:pt x="1620691" y="1662911"/>
                  </a:lnTo>
                  <a:lnTo>
                    <a:pt x="1586587" y="1693472"/>
                  </a:lnTo>
                  <a:lnTo>
                    <a:pt x="1551231" y="1722226"/>
                  </a:lnTo>
                  <a:lnTo>
                    <a:pt x="1514699" y="1749153"/>
                  </a:lnTo>
                  <a:lnTo>
                    <a:pt x="1477068" y="1774233"/>
                  </a:lnTo>
                  <a:lnTo>
                    <a:pt x="1438411" y="1797445"/>
                  </a:lnTo>
                  <a:lnTo>
                    <a:pt x="1398804" y="1818769"/>
                  </a:lnTo>
                  <a:lnTo>
                    <a:pt x="1358323" y="1838184"/>
                  </a:lnTo>
                  <a:lnTo>
                    <a:pt x="1317043" y="1855672"/>
                  </a:lnTo>
                  <a:lnTo>
                    <a:pt x="1275039" y="1871211"/>
                  </a:lnTo>
                  <a:lnTo>
                    <a:pt x="1232386" y="1884782"/>
                  </a:lnTo>
                  <a:lnTo>
                    <a:pt x="1189161" y="1896364"/>
                  </a:lnTo>
                  <a:lnTo>
                    <a:pt x="1145437" y="1905938"/>
                  </a:lnTo>
                  <a:lnTo>
                    <a:pt x="1101290" y="1913482"/>
                  </a:lnTo>
                  <a:lnTo>
                    <a:pt x="1056796" y="1918977"/>
                  </a:lnTo>
                  <a:lnTo>
                    <a:pt x="1012030" y="1922403"/>
                  </a:lnTo>
                  <a:lnTo>
                    <a:pt x="967067" y="1923739"/>
                  </a:lnTo>
                  <a:lnTo>
                    <a:pt x="921982" y="1922966"/>
                  </a:lnTo>
                  <a:lnTo>
                    <a:pt x="876852" y="1920062"/>
                  </a:lnTo>
                  <a:lnTo>
                    <a:pt x="831750" y="1915009"/>
                  </a:lnTo>
                  <a:lnTo>
                    <a:pt x="786753" y="1907786"/>
                  </a:lnTo>
                  <a:lnTo>
                    <a:pt x="741935" y="1898372"/>
                  </a:lnTo>
                  <a:lnTo>
                    <a:pt x="697373" y="1886748"/>
                  </a:lnTo>
                  <a:lnTo>
                    <a:pt x="653140" y="1872893"/>
                  </a:lnTo>
                  <a:lnTo>
                    <a:pt x="609313" y="1856787"/>
                  </a:lnTo>
                  <a:lnTo>
                    <a:pt x="565967" y="1838411"/>
                  </a:lnTo>
                  <a:lnTo>
                    <a:pt x="523178" y="1817743"/>
                  </a:lnTo>
                  <a:lnTo>
                    <a:pt x="481019" y="1794764"/>
                  </a:lnTo>
                  <a:lnTo>
                    <a:pt x="440038" y="1769735"/>
                  </a:lnTo>
                  <a:lnTo>
                    <a:pt x="400743" y="1743004"/>
                  </a:lnTo>
                  <a:lnTo>
                    <a:pt x="363154" y="1714648"/>
                  </a:lnTo>
                  <a:lnTo>
                    <a:pt x="327292" y="1684741"/>
                  </a:lnTo>
                  <a:lnTo>
                    <a:pt x="293177" y="1653358"/>
                  </a:lnTo>
                  <a:lnTo>
                    <a:pt x="260828" y="1620574"/>
                  </a:lnTo>
                  <a:lnTo>
                    <a:pt x="230266" y="1586466"/>
                  </a:lnTo>
                  <a:lnTo>
                    <a:pt x="201512" y="1551107"/>
                  </a:lnTo>
                  <a:lnTo>
                    <a:pt x="174585" y="1514574"/>
                  </a:lnTo>
                  <a:lnTo>
                    <a:pt x="149506" y="1476941"/>
                  </a:lnTo>
                  <a:lnTo>
                    <a:pt x="126294" y="1438284"/>
                  </a:lnTo>
                  <a:lnTo>
                    <a:pt x="104970" y="1398678"/>
                  </a:lnTo>
                  <a:lnTo>
                    <a:pt x="85554" y="1358198"/>
                  </a:lnTo>
                  <a:lnTo>
                    <a:pt x="68066" y="1316919"/>
                  </a:lnTo>
                  <a:lnTo>
                    <a:pt x="52527" y="1274917"/>
                  </a:lnTo>
                  <a:lnTo>
                    <a:pt x="38956" y="1232267"/>
                  </a:lnTo>
                  <a:lnTo>
                    <a:pt x="27374" y="1189044"/>
                  </a:lnTo>
                  <a:lnTo>
                    <a:pt x="17801" y="1145323"/>
                  </a:lnTo>
                  <a:lnTo>
                    <a:pt x="10257" y="1101180"/>
                  </a:lnTo>
                  <a:lnTo>
                    <a:pt x="4762" y="1056690"/>
                  </a:lnTo>
                  <a:lnTo>
                    <a:pt x="1336" y="1011927"/>
                  </a:lnTo>
                  <a:lnTo>
                    <a:pt x="0" y="966968"/>
                  </a:lnTo>
                  <a:lnTo>
                    <a:pt x="773" y="921887"/>
                  </a:lnTo>
                  <a:lnTo>
                    <a:pt x="3676" y="876761"/>
                  </a:lnTo>
                  <a:lnTo>
                    <a:pt x="8729" y="831663"/>
                  </a:lnTo>
                  <a:lnTo>
                    <a:pt x="15953" y="786669"/>
                  </a:lnTo>
                  <a:lnTo>
                    <a:pt x="25367" y="741854"/>
                  </a:lnTo>
                  <a:lnTo>
                    <a:pt x="36991" y="697295"/>
                  </a:lnTo>
                  <a:lnTo>
                    <a:pt x="50846" y="653065"/>
                  </a:lnTo>
                  <a:lnTo>
                    <a:pt x="66951" y="609240"/>
                  </a:lnTo>
                  <a:lnTo>
                    <a:pt x="85328" y="565896"/>
                  </a:lnTo>
                  <a:lnTo>
                    <a:pt x="105996" y="523107"/>
                  </a:lnTo>
                  <a:lnTo>
                    <a:pt x="128975" y="480949"/>
                  </a:lnTo>
                  <a:lnTo>
                    <a:pt x="154500" y="439224"/>
                  </a:lnTo>
                  <a:lnTo>
                    <a:pt x="181930" y="399098"/>
                  </a:lnTo>
                  <a:lnTo>
                    <a:pt x="211187" y="360614"/>
                  </a:lnTo>
                  <a:lnTo>
                    <a:pt x="242193" y="323819"/>
                  </a:lnTo>
                  <a:lnTo>
                    <a:pt x="274872" y="288756"/>
                  </a:lnTo>
                  <a:lnTo>
                    <a:pt x="309145" y="255471"/>
                  </a:lnTo>
                  <a:lnTo>
                    <a:pt x="344936" y="224009"/>
                  </a:lnTo>
                  <a:lnTo>
                    <a:pt x="382167" y="194413"/>
                  </a:lnTo>
                  <a:lnTo>
                    <a:pt x="420760" y="166730"/>
                  </a:lnTo>
                  <a:lnTo>
                    <a:pt x="460638" y="141004"/>
                  </a:lnTo>
                  <a:lnTo>
                    <a:pt x="501724" y="117279"/>
                  </a:lnTo>
                  <a:lnTo>
                    <a:pt x="543940" y="95602"/>
                  </a:lnTo>
                  <a:lnTo>
                    <a:pt x="587209" y="76015"/>
                  </a:lnTo>
                  <a:lnTo>
                    <a:pt x="631453" y="58565"/>
                  </a:lnTo>
                  <a:lnTo>
                    <a:pt x="676595" y="43297"/>
                  </a:lnTo>
                  <a:lnTo>
                    <a:pt x="722558" y="30254"/>
                  </a:lnTo>
                  <a:lnTo>
                    <a:pt x="769263" y="19482"/>
                  </a:lnTo>
                  <a:lnTo>
                    <a:pt x="816635" y="11026"/>
                  </a:lnTo>
                  <a:lnTo>
                    <a:pt x="864594" y="4930"/>
                  </a:lnTo>
                  <a:lnTo>
                    <a:pt x="913064" y="1240"/>
                  </a:lnTo>
                  <a:lnTo>
                    <a:pt x="961968" y="0"/>
                  </a:lnTo>
                  <a:lnTo>
                    <a:pt x="961968" y="961771"/>
                  </a:lnTo>
                  <a:lnTo>
                    <a:pt x="1794834" y="144272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5707" y="2279904"/>
              <a:ext cx="816863" cy="816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0983" y="2086356"/>
              <a:ext cx="525779" cy="52425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0002773" y="3784853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6"/>
                </a:lnTo>
                <a:lnTo>
                  <a:pt x="83820" y="82296"/>
                </a:lnTo>
                <a:lnTo>
                  <a:pt x="838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112502" y="3705605"/>
            <a:ext cx="711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Ag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1200" spc="5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949178" y="378485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6"/>
                </a:lnTo>
                <a:lnTo>
                  <a:pt x="82296" y="82296"/>
                </a:lnTo>
                <a:lnTo>
                  <a:pt x="82296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057890" y="3705605"/>
            <a:ext cx="35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ô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ret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0"/>
            <a:ext cx="1380744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6394" y="641680"/>
            <a:ext cx="39458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0"/>
              <a:t>L</a:t>
            </a:r>
            <a:r>
              <a:rPr dirty="0" spc="-515"/>
              <a:t>’</a:t>
            </a:r>
            <a:r>
              <a:rPr dirty="0" spc="-575"/>
              <a:t>é</a:t>
            </a:r>
            <a:r>
              <a:rPr dirty="0" spc="-190"/>
              <a:t>l</a:t>
            </a:r>
            <a:r>
              <a:rPr dirty="0" spc="-575"/>
              <a:t>e</a:t>
            </a:r>
            <a:r>
              <a:rPr dirty="0" spc="-570"/>
              <a:t>va</a:t>
            </a:r>
            <a:r>
              <a:rPr dirty="0" spc="-635"/>
              <a:t>g</a:t>
            </a:r>
            <a:r>
              <a:rPr dirty="0" spc="-315"/>
              <a:t>e</a:t>
            </a:r>
            <a:r>
              <a:rPr dirty="0" spc="-580"/>
              <a:t> </a:t>
            </a:r>
            <a:r>
              <a:rPr dirty="0" spc="-575"/>
              <a:t>e</a:t>
            </a:r>
            <a:r>
              <a:rPr dirty="0" spc="-660"/>
              <a:t>x</a:t>
            </a:r>
            <a:r>
              <a:rPr dirty="0" spc="-540"/>
              <a:t>t</a:t>
            </a:r>
            <a:r>
              <a:rPr dirty="0" spc="-565"/>
              <a:t>en</a:t>
            </a:r>
            <a:r>
              <a:rPr dirty="0" spc="-540"/>
              <a:t>s</a:t>
            </a:r>
            <a:r>
              <a:rPr dirty="0" spc="-400"/>
              <a:t>if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6394" y="1736597"/>
            <a:ext cx="8494395" cy="331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dirty="0" sz="1800" spc="-204" b="1">
                <a:latin typeface="Tahoma"/>
                <a:cs typeface="Tahoma"/>
              </a:rPr>
              <a:t>L’élevage</a:t>
            </a:r>
            <a:r>
              <a:rPr dirty="0" sz="1800" spc="-254" b="1">
                <a:latin typeface="Tahoma"/>
                <a:cs typeface="Tahoma"/>
              </a:rPr>
              <a:t> </a:t>
            </a:r>
            <a:r>
              <a:rPr dirty="0" sz="1800" spc="-204" b="1">
                <a:latin typeface="Tahoma"/>
                <a:cs typeface="Tahoma"/>
              </a:rPr>
              <a:t>extensif</a:t>
            </a:r>
            <a:r>
              <a:rPr dirty="0" sz="1800" spc="-130" b="1">
                <a:latin typeface="Tahoma"/>
                <a:cs typeface="Tahoma"/>
              </a:rPr>
              <a:t> </a:t>
            </a:r>
            <a:r>
              <a:rPr dirty="0" sz="1800" spc="-10">
                <a:latin typeface="Calibri"/>
                <a:cs typeface="Calibri"/>
              </a:rPr>
              <a:t>est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d’élevage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économe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intrants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recherche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forte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dirty="0" sz="1800" spc="-10">
                <a:latin typeface="Calibri"/>
                <a:cs typeface="Calibri"/>
              </a:rPr>
              <a:t>productivité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individuelle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 </a:t>
            </a:r>
            <a:r>
              <a:rPr dirty="0" sz="1800">
                <a:latin typeface="Calibri"/>
                <a:cs typeface="Calibri"/>
              </a:rPr>
              <a:t>animal,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ni par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unité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surface.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Pratique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Utilisatrice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d’espace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Respectueuse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libri"/>
                <a:cs typeface="Calibri"/>
              </a:rPr>
              <a:t>Respectueuse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biodiversité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faunistique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floristique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3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Calibri"/>
                <a:cs typeface="Calibri"/>
              </a:rPr>
              <a:t>Permettant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maintien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 milieux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ouverts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2088" y="2087879"/>
            <a:ext cx="4627626" cy="44005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0"/>
            <a:ext cx="12191999" cy="14798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41680"/>
            <a:ext cx="46469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94"/>
              <a:t>M</a:t>
            </a:r>
            <a:r>
              <a:rPr dirty="0" spc="-520"/>
              <a:t>os</a:t>
            </a:r>
            <a:r>
              <a:rPr dirty="0" spc="-565"/>
              <a:t>a</a:t>
            </a:r>
            <a:r>
              <a:rPr dirty="0" spc="-340"/>
              <a:t>ï</a:t>
            </a:r>
            <a:r>
              <a:rPr dirty="0" spc="-645"/>
              <a:t>qu</a:t>
            </a:r>
            <a:r>
              <a:rPr dirty="0" spc="-325"/>
              <a:t>e</a:t>
            </a:r>
            <a:r>
              <a:rPr dirty="0" spc="-555"/>
              <a:t> </a:t>
            </a:r>
            <a:r>
              <a:rPr dirty="0" spc="-575"/>
              <a:t>e</a:t>
            </a:r>
            <a:r>
              <a:rPr dirty="0" spc="-395"/>
              <a:t>t</a:t>
            </a:r>
            <a:r>
              <a:rPr dirty="0" spc="-400"/>
              <a:t> </a:t>
            </a:r>
            <a:r>
              <a:rPr dirty="0" spc="-475"/>
              <a:t>ca</a:t>
            </a:r>
            <a:r>
              <a:rPr dirty="0" spc="-930"/>
              <a:t>m</a:t>
            </a:r>
            <a:r>
              <a:rPr dirty="0" spc="-565"/>
              <a:t>a</a:t>
            </a:r>
            <a:r>
              <a:rPr dirty="0" spc="-340"/>
              <a:t>ï</a:t>
            </a:r>
            <a:r>
              <a:rPr dirty="0" spc="-640"/>
              <a:t>eu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1624660"/>
            <a:ext cx="10033635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latin typeface="Calibri"/>
                <a:cs typeface="Calibri"/>
              </a:rPr>
              <a:t>L’élevage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extensif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permet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maintient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IAE </a:t>
            </a:r>
            <a:r>
              <a:rPr dirty="0" sz="1800" spc="-10" b="1">
                <a:latin typeface="Calibri"/>
                <a:cs typeface="Calibri"/>
              </a:rPr>
              <a:t>(Infrastructure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AgroEcologiques)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notamment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strates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diversifiées.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libri"/>
                <a:cs typeface="Calibri"/>
              </a:rPr>
              <a:t>Importance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 la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biodiversité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libri"/>
                <a:cs typeface="Calibri"/>
              </a:rPr>
              <a:t>Contribue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donner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 mosaïque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paysages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</a:pPr>
            <a:r>
              <a:rPr dirty="0" sz="1800" spc="-10">
                <a:latin typeface="Calibri"/>
                <a:cs typeface="Calibri"/>
              </a:rPr>
              <a:t>Outre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maintien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milieux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ouverts,</a:t>
            </a:r>
            <a:r>
              <a:rPr dirty="0" sz="1800">
                <a:latin typeface="Calibri"/>
                <a:cs typeface="Calibri"/>
              </a:rPr>
              <a:t> les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prairies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naturelles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étant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très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diversifiées</a:t>
            </a:r>
            <a:r>
              <a:rPr dirty="0" sz="1800" spc="-5">
                <a:latin typeface="Calibri"/>
                <a:cs typeface="Calibri"/>
              </a:rPr>
              <a:t> et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hétérogènes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prairies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semées,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elles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créent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diversité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couleurs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dans</a:t>
            </a:r>
            <a:r>
              <a:rPr dirty="0" sz="1800" spc="-20" b="1">
                <a:latin typeface="Calibri"/>
                <a:cs typeface="Calibri"/>
              </a:rPr>
              <a:t> l’espace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dans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temps</a:t>
            </a:r>
            <a:r>
              <a:rPr dirty="0" sz="1800" spc="-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dirty="0" sz="1800">
                <a:latin typeface="Calibri"/>
                <a:cs typeface="Calibri"/>
              </a:rPr>
              <a:t>Un </a:t>
            </a:r>
            <a:r>
              <a:rPr dirty="0" sz="1800" spc="-5">
                <a:latin typeface="Calibri"/>
                <a:cs typeface="Calibri"/>
              </a:rPr>
              <a:t>camaïeu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vert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sein </a:t>
            </a:r>
            <a:r>
              <a:rPr dirty="0" sz="1800" spc="-10">
                <a:latin typeface="Calibri"/>
                <a:cs typeface="Calibri"/>
              </a:rPr>
              <a:t>d’une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même </a:t>
            </a:r>
            <a:r>
              <a:rPr dirty="0" sz="1800" spc="-10">
                <a:latin typeface="Calibri"/>
                <a:cs typeface="Calibri"/>
              </a:rPr>
              <a:t>parcelle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chaque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parcelle.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0"/>
            <a:ext cx="12191999" cy="14798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1789" y="641680"/>
            <a:ext cx="56673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05"/>
              <a:t>U</a:t>
            </a:r>
            <a:r>
              <a:rPr dirty="0" spc="-360"/>
              <a:t>n</a:t>
            </a:r>
            <a:r>
              <a:rPr dirty="0" spc="-565"/>
              <a:t> </a:t>
            </a:r>
            <a:r>
              <a:rPr dirty="0" spc="-540"/>
              <a:t>t</a:t>
            </a:r>
            <a:r>
              <a:rPr dirty="0" spc="-575"/>
              <a:t>e</a:t>
            </a:r>
            <a:r>
              <a:rPr dirty="0" spc="-285"/>
              <a:t>rr</a:t>
            </a:r>
            <a:r>
              <a:rPr dirty="0" spc="-425"/>
              <a:t>it</a:t>
            </a:r>
            <a:r>
              <a:rPr dirty="0" spc="-685"/>
              <a:t>o</a:t>
            </a:r>
            <a:r>
              <a:rPr dirty="0" spc="-355"/>
              <a:t>i</a:t>
            </a:r>
            <a:r>
              <a:rPr dirty="0" spc="-285"/>
              <a:t>r</a:t>
            </a:r>
            <a:r>
              <a:rPr dirty="0" spc="-254"/>
              <a:t>e</a:t>
            </a:r>
            <a:r>
              <a:rPr dirty="0" spc="-575"/>
              <a:t> </a:t>
            </a:r>
            <a:r>
              <a:rPr dirty="0" spc="-690"/>
              <a:t>p</a:t>
            </a:r>
            <a:r>
              <a:rPr dirty="0" spc="-190"/>
              <a:t>l</a:t>
            </a:r>
            <a:r>
              <a:rPr dirty="0" spc="-525"/>
              <a:t>u</a:t>
            </a:r>
            <a:r>
              <a:rPr dirty="0" spc="-155"/>
              <a:t>s</a:t>
            </a:r>
            <a:r>
              <a:rPr dirty="0" spc="-585"/>
              <a:t> </a:t>
            </a:r>
            <a:r>
              <a:rPr dirty="0" spc="-560"/>
              <a:t>a</a:t>
            </a:r>
            <a:r>
              <a:rPr dirty="0" spc="-540"/>
              <a:t>tt</a:t>
            </a:r>
            <a:r>
              <a:rPr dirty="0" spc="-405"/>
              <a:t>rac</a:t>
            </a:r>
            <a:r>
              <a:rPr dirty="0" spc="-445"/>
              <a:t>tif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65570" y="1711528"/>
            <a:ext cx="5069205" cy="304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Garder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 milieux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ouverts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libri"/>
                <a:cs typeface="Calibri"/>
              </a:rPr>
              <a:t>maintien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voire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création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points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vue.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dirty="0" sz="1800" spc="-10">
                <a:latin typeface="Calibri"/>
                <a:cs typeface="Calibri"/>
              </a:rPr>
              <a:t>Pratiques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extensives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Calibri"/>
                <a:cs typeface="Calibri"/>
              </a:rPr>
              <a:t>diversité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floristique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dirty="0" sz="1800" spc="-10">
                <a:latin typeface="Calibri"/>
                <a:cs typeface="Calibri"/>
              </a:rPr>
              <a:t>faunistique,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création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d’une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identité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territoriale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marR="151765" indent="-287020">
              <a:lnSpc>
                <a:spcPct val="100000"/>
              </a:lnSpc>
            </a:pPr>
            <a:r>
              <a:rPr dirty="0" sz="1800">
                <a:latin typeface="Wingdings"/>
                <a:cs typeface="Wingdings"/>
              </a:rPr>
              <a:t>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Paysage </a:t>
            </a:r>
            <a:r>
              <a:rPr dirty="0" sz="1800" spc="-5">
                <a:latin typeface="Calibri"/>
                <a:cs typeface="Calibri"/>
              </a:rPr>
              <a:t>visible, </a:t>
            </a:r>
            <a:r>
              <a:rPr dirty="0" sz="1800" spc="-10">
                <a:latin typeface="Calibri"/>
                <a:cs typeface="Calibri"/>
              </a:rPr>
              <a:t>diversifié </a:t>
            </a:r>
            <a:r>
              <a:rPr dirty="0" sz="1800" spc="-5">
                <a:latin typeface="Calibri"/>
                <a:cs typeface="Calibri"/>
              </a:rPr>
              <a:t>visuellement et riche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biodiversité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Wingdings"/>
                <a:cs typeface="Wingdings"/>
              </a:rPr>
              <a:t></a:t>
            </a:r>
            <a:r>
              <a:rPr dirty="0" sz="1800" spc="-12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Attrait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touristique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randonneurs,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curieux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nature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1188" y="1900427"/>
            <a:ext cx="5942965" cy="4278630"/>
            <a:chOff x="361188" y="1900427"/>
            <a:chExt cx="5942965" cy="42786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188" y="1900427"/>
              <a:ext cx="5942838" cy="42786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005" y="2212975"/>
              <a:ext cx="764451" cy="2038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2773" y="2177541"/>
              <a:ext cx="379463" cy="1558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57349" y="2130297"/>
              <a:ext cx="475615" cy="171450"/>
            </a:xfrm>
            <a:custGeom>
              <a:avLst/>
              <a:gdLst/>
              <a:ahLst/>
              <a:cxnLst/>
              <a:rect l="l" t="t" r="r" b="b"/>
              <a:pathLst>
                <a:path w="475614" h="171450">
                  <a:moveTo>
                    <a:pt x="14605" y="15366"/>
                  </a:moveTo>
                  <a:lnTo>
                    <a:pt x="10668" y="15366"/>
                  </a:lnTo>
                  <a:lnTo>
                    <a:pt x="8762" y="15621"/>
                  </a:lnTo>
                  <a:lnTo>
                    <a:pt x="6985" y="15748"/>
                  </a:lnTo>
                  <a:lnTo>
                    <a:pt x="0" y="18923"/>
                  </a:lnTo>
                  <a:lnTo>
                    <a:pt x="0" y="20065"/>
                  </a:lnTo>
                  <a:lnTo>
                    <a:pt x="14605" y="168401"/>
                  </a:lnTo>
                  <a:lnTo>
                    <a:pt x="14731" y="169037"/>
                  </a:lnTo>
                  <a:lnTo>
                    <a:pt x="14858" y="169544"/>
                  </a:lnTo>
                  <a:lnTo>
                    <a:pt x="15112" y="169925"/>
                  </a:lnTo>
                  <a:lnTo>
                    <a:pt x="15367" y="170434"/>
                  </a:lnTo>
                  <a:lnTo>
                    <a:pt x="15875" y="170687"/>
                  </a:lnTo>
                  <a:lnTo>
                    <a:pt x="16510" y="170941"/>
                  </a:lnTo>
                  <a:lnTo>
                    <a:pt x="18161" y="171196"/>
                  </a:lnTo>
                  <a:lnTo>
                    <a:pt x="19176" y="171196"/>
                  </a:lnTo>
                  <a:lnTo>
                    <a:pt x="20193" y="171323"/>
                  </a:lnTo>
                  <a:lnTo>
                    <a:pt x="30480" y="168401"/>
                  </a:lnTo>
                  <a:lnTo>
                    <a:pt x="30649" y="168148"/>
                  </a:lnTo>
                  <a:lnTo>
                    <a:pt x="30765" y="167893"/>
                  </a:lnTo>
                  <a:lnTo>
                    <a:pt x="30662" y="164973"/>
                  </a:lnTo>
                  <a:lnTo>
                    <a:pt x="29591" y="154686"/>
                  </a:lnTo>
                  <a:lnTo>
                    <a:pt x="91736" y="154686"/>
                  </a:lnTo>
                  <a:lnTo>
                    <a:pt x="92522" y="153415"/>
                  </a:lnTo>
                  <a:lnTo>
                    <a:pt x="55880" y="153415"/>
                  </a:lnTo>
                  <a:lnTo>
                    <a:pt x="50926" y="152273"/>
                  </a:lnTo>
                  <a:lnTo>
                    <a:pt x="41020" y="146685"/>
                  </a:lnTo>
                  <a:lnTo>
                    <a:pt x="35687" y="142493"/>
                  </a:lnTo>
                  <a:lnTo>
                    <a:pt x="29972" y="136905"/>
                  </a:lnTo>
                  <a:lnTo>
                    <a:pt x="26162" y="97027"/>
                  </a:lnTo>
                  <a:lnTo>
                    <a:pt x="28701" y="92963"/>
                  </a:lnTo>
                  <a:lnTo>
                    <a:pt x="43133" y="78104"/>
                  </a:lnTo>
                  <a:lnTo>
                    <a:pt x="24256" y="78104"/>
                  </a:lnTo>
                  <a:lnTo>
                    <a:pt x="18477" y="18923"/>
                  </a:lnTo>
                  <a:lnTo>
                    <a:pt x="18364" y="18034"/>
                  </a:lnTo>
                  <a:lnTo>
                    <a:pt x="18161" y="17144"/>
                  </a:lnTo>
                  <a:lnTo>
                    <a:pt x="17780" y="16763"/>
                  </a:lnTo>
                  <a:lnTo>
                    <a:pt x="17399" y="16255"/>
                  </a:lnTo>
                  <a:lnTo>
                    <a:pt x="16891" y="16001"/>
                  </a:lnTo>
                  <a:lnTo>
                    <a:pt x="16256" y="15748"/>
                  </a:lnTo>
                  <a:lnTo>
                    <a:pt x="15493" y="15493"/>
                  </a:lnTo>
                  <a:lnTo>
                    <a:pt x="14605" y="15366"/>
                  </a:lnTo>
                  <a:close/>
                </a:path>
                <a:path w="475614" h="171450">
                  <a:moveTo>
                    <a:pt x="91736" y="154686"/>
                  </a:moveTo>
                  <a:lnTo>
                    <a:pt x="29591" y="154686"/>
                  </a:lnTo>
                  <a:lnTo>
                    <a:pt x="32766" y="157352"/>
                  </a:lnTo>
                  <a:lnTo>
                    <a:pt x="46862" y="166115"/>
                  </a:lnTo>
                  <a:lnTo>
                    <a:pt x="49656" y="167386"/>
                  </a:lnTo>
                  <a:lnTo>
                    <a:pt x="52450" y="168148"/>
                  </a:lnTo>
                  <a:lnTo>
                    <a:pt x="55118" y="168401"/>
                  </a:lnTo>
                  <a:lnTo>
                    <a:pt x="57912" y="168782"/>
                  </a:lnTo>
                  <a:lnTo>
                    <a:pt x="60960" y="168782"/>
                  </a:lnTo>
                  <a:lnTo>
                    <a:pt x="64135" y="168528"/>
                  </a:lnTo>
                  <a:lnTo>
                    <a:pt x="70993" y="167893"/>
                  </a:lnTo>
                  <a:lnTo>
                    <a:pt x="76962" y="165988"/>
                  </a:lnTo>
                  <a:lnTo>
                    <a:pt x="82042" y="162813"/>
                  </a:lnTo>
                  <a:lnTo>
                    <a:pt x="87122" y="159765"/>
                  </a:lnTo>
                  <a:lnTo>
                    <a:pt x="91186" y="155575"/>
                  </a:lnTo>
                  <a:lnTo>
                    <a:pt x="91736" y="154686"/>
                  </a:lnTo>
                  <a:close/>
                </a:path>
                <a:path w="475614" h="171450">
                  <a:moveTo>
                    <a:pt x="90851" y="74040"/>
                  </a:moveTo>
                  <a:lnTo>
                    <a:pt x="58674" y="74040"/>
                  </a:lnTo>
                  <a:lnTo>
                    <a:pt x="62737" y="74802"/>
                  </a:lnTo>
                  <a:lnTo>
                    <a:pt x="66167" y="76707"/>
                  </a:lnTo>
                  <a:lnTo>
                    <a:pt x="69595" y="78739"/>
                  </a:lnTo>
                  <a:lnTo>
                    <a:pt x="72517" y="81406"/>
                  </a:lnTo>
                  <a:lnTo>
                    <a:pt x="74802" y="84962"/>
                  </a:lnTo>
                  <a:lnTo>
                    <a:pt x="77088" y="88391"/>
                  </a:lnTo>
                  <a:lnTo>
                    <a:pt x="83185" y="116712"/>
                  </a:lnTo>
                  <a:lnTo>
                    <a:pt x="83185" y="121412"/>
                  </a:lnTo>
                  <a:lnTo>
                    <a:pt x="82676" y="125984"/>
                  </a:lnTo>
                  <a:lnTo>
                    <a:pt x="82295" y="130682"/>
                  </a:lnTo>
                  <a:lnTo>
                    <a:pt x="60832" y="152907"/>
                  </a:lnTo>
                  <a:lnTo>
                    <a:pt x="55880" y="153415"/>
                  </a:lnTo>
                  <a:lnTo>
                    <a:pt x="92522" y="153415"/>
                  </a:lnTo>
                  <a:lnTo>
                    <a:pt x="94487" y="150240"/>
                  </a:lnTo>
                  <a:lnTo>
                    <a:pt x="97662" y="145034"/>
                  </a:lnTo>
                  <a:lnTo>
                    <a:pt x="99822" y="138811"/>
                  </a:lnTo>
                  <a:lnTo>
                    <a:pt x="100964" y="131699"/>
                  </a:lnTo>
                  <a:lnTo>
                    <a:pt x="102235" y="124587"/>
                  </a:lnTo>
                  <a:lnTo>
                    <a:pt x="95123" y="81279"/>
                  </a:lnTo>
                  <a:lnTo>
                    <a:pt x="92329" y="75818"/>
                  </a:lnTo>
                  <a:lnTo>
                    <a:pt x="90851" y="74040"/>
                  </a:lnTo>
                  <a:close/>
                </a:path>
                <a:path w="475614" h="171450">
                  <a:moveTo>
                    <a:pt x="63118" y="57657"/>
                  </a:moveTo>
                  <a:lnTo>
                    <a:pt x="55880" y="58419"/>
                  </a:lnTo>
                  <a:lnTo>
                    <a:pt x="52831" y="58674"/>
                  </a:lnTo>
                  <a:lnTo>
                    <a:pt x="50037" y="59309"/>
                  </a:lnTo>
                  <a:lnTo>
                    <a:pt x="24256" y="78104"/>
                  </a:lnTo>
                  <a:lnTo>
                    <a:pt x="43133" y="78104"/>
                  </a:lnTo>
                  <a:lnTo>
                    <a:pt x="44704" y="77088"/>
                  </a:lnTo>
                  <a:lnTo>
                    <a:pt x="49275" y="75311"/>
                  </a:lnTo>
                  <a:lnTo>
                    <a:pt x="51562" y="74802"/>
                  </a:lnTo>
                  <a:lnTo>
                    <a:pt x="58674" y="74040"/>
                  </a:lnTo>
                  <a:lnTo>
                    <a:pt x="90851" y="74040"/>
                  </a:lnTo>
                  <a:lnTo>
                    <a:pt x="84836" y="66801"/>
                  </a:lnTo>
                  <a:lnTo>
                    <a:pt x="80263" y="63246"/>
                  </a:lnTo>
                  <a:lnTo>
                    <a:pt x="74930" y="60960"/>
                  </a:lnTo>
                  <a:lnTo>
                    <a:pt x="69468" y="58547"/>
                  </a:lnTo>
                  <a:lnTo>
                    <a:pt x="63118" y="57657"/>
                  </a:lnTo>
                  <a:close/>
                </a:path>
                <a:path w="475614" h="171450">
                  <a:moveTo>
                    <a:pt x="198221" y="62864"/>
                  </a:moveTo>
                  <a:lnTo>
                    <a:pt x="164083" y="62864"/>
                  </a:lnTo>
                  <a:lnTo>
                    <a:pt x="167639" y="62991"/>
                  </a:lnTo>
                  <a:lnTo>
                    <a:pt x="170561" y="63626"/>
                  </a:lnTo>
                  <a:lnTo>
                    <a:pt x="173608" y="64388"/>
                  </a:lnTo>
                  <a:lnTo>
                    <a:pt x="176149" y="65659"/>
                  </a:lnTo>
                  <a:lnTo>
                    <a:pt x="178054" y="67437"/>
                  </a:lnTo>
                  <a:lnTo>
                    <a:pt x="180086" y="69214"/>
                  </a:lnTo>
                  <a:lnTo>
                    <a:pt x="181610" y="71500"/>
                  </a:lnTo>
                  <a:lnTo>
                    <a:pt x="183895" y="77342"/>
                  </a:lnTo>
                  <a:lnTo>
                    <a:pt x="184657" y="80644"/>
                  </a:lnTo>
                  <a:lnTo>
                    <a:pt x="185800" y="92328"/>
                  </a:lnTo>
                  <a:lnTo>
                    <a:pt x="171957" y="93599"/>
                  </a:lnTo>
                  <a:lnTo>
                    <a:pt x="164211" y="94487"/>
                  </a:lnTo>
                  <a:lnTo>
                    <a:pt x="129031" y="112394"/>
                  </a:lnTo>
                  <a:lnTo>
                    <a:pt x="127126" y="116839"/>
                  </a:lnTo>
                  <a:lnTo>
                    <a:pt x="125222" y="121157"/>
                  </a:lnTo>
                  <a:lnTo>
                    <a:pt x="124603" y="125984"/>
                  </a:lnTo>
                  <a:lnTo>
                    <a:pt x="124643" y="126746"/>
                  </a:lnTo>
                  <a:lnTo>
                    <a:pt x="125135" y="132206"/>
                  </a:lnTo>
                  <a:lnTo>
                    <a:pt x="125602" y="136651"/>
                  </a:lnTo>
                  <a:lnTo>
                    <a:pt x="126873" y="140842"/>
                  </a:lnTo>
                  <a:lnTo>
                    <a:pt x="128905" y="144399"/>
                  </a:lnTo>
                  <a:lnTo>
                    <a:pt x="130937" y="148081"/>
                  </a:lnTo>
                  <a:lnTo>
                    <a:pt x="133604" y="151002"/>
                  </a:lnTo>
                  <a:lnTo>
                    <a:pt x="136906" y="153288"/>
                  </a:lnTo>
                  <a:lnTo>
                    <a:pt x="140081" y="155575"/>
                  </a:lnTo>
                  <a:lnTo>
                    <a:pt x="143891" y="157225"/>
                  </a:lnTo>
                  <a:lnTo>
                    <a:pt x="148336" y="158241"/>
                  </a:lnTo>
                  <a:lnTo>
                    <a:pt x="152654" y="159130"/>
                  </a:lnTo>
                  <a:lnTo>
                    <a:pt x="157480" y="159385"/>
                  </a:lnTo>
                  <a:lnTo>
                    <a:pt x="162813" y="158876"/>
                  </a:lnTo>
                  <a:lnTo>
                    <a:pt x="190087" y="144779"/>
                  </a:lnTo>
                  <a:lnTo>
                    <a:pt x="158369" y="144779"/>
                  </a:lnTo>
                  <a:lnTo>
                    <a:pt x="153543" y="143763"/>
                  </a:lnTo>
                  <a:lnTo>
                    <a:pt x="146431" y="138175"/>
                  </a:lnTo>
                  <a:lnTo>
                    <a:pt x="144399" y="134238"/>
                  </a:lnTo>
                  <a:lnTo>
                    <a:pt x="143891" y="129031"/>
                  </a:lnTo>
                  <a:lnTo>
                    <a:pt x="143510" y="125984"/>
                  </a:lnTo>
                  <a:lnTo>
                    <a:pt x="143891" y="123316"/>
                  </a:lnTo>
                  <a:lnTo>
                    <a:pt x="144780" y="120903"/>
                  </a:lnTo>
                  <a:lnTo>
                    <a:pt x="145669" y="118363"/>
                  </a:lnTo>
                  <a:lnTo>
                    <a:pt x="187070" y="105537"/>
                  </a:lnTo>
                  <a:lnTo>
                    <a:pt x="205513" y="105537"/>
                  </a:lnTo>
                  <a:lnTo>
                    <a:pt x="203200" y="81914"/>
                  </a:lnTo>
                  <a:lnTo>
                    <a:pt x="202564" y="75691"/>
                  </a:lnTo>
                  <a:lnTo>
                    <a:pt x="201294" y="70357"/>
                  </a:lnTo>
                  <a:lnTo>
                    <a:pt x="198221" y="62864"/>
                  </a:lnTo>
                  <a:close/>
                </a:path>
                <a:path w="475614" h="171450">
                  <a:moveTo>
                    <a:pt x="208983" y="140969"/>
                  </a:moveTo>
                  <a:lnTo>
                    <a:pt x="193039" y="140969"/>
                  </a:lnTo>
                  <a:lnTo>
                    <a:pt x="193929" y="151002"/>
                  </a:lnTo>
                  <a:lnTo>
                    <a:pt x="197612" y="153669"/>
                  </a:lnTo>
                  <a:lnTo>
                    <a:pt x="200279" y="153669"/>
                  </a:lnTo>
                  <a:lnTo>
                    <a:pt x="209042" y="151511"/>
                  </a:lnTo>
                  <a:lnTo>
                    <a:pt x="209676" y="151002"/>
                  </a:lnTo>
                  <a:lnTo>
                    <a:pt x="209804" y="150240"/>
                  </a:lnTo>
                  <a:lnTo>
                    <a:pt x="209679" y="148081"/>
                  </a:lnTo>
                  <a:lnTo>
                    <a:pt x="208983" y="140969"/>
                  </a:lnTo>
                  <a:close/>
                </a:path>
                <a:path w="475614" h="171450">
                  <a:moveTo>
                    <a:pt x="205513" y="105537"/>
                  </a:moveTo>
                  <a:lnTo>
                    <a:pt x="187070" y="105537"/>
                  </a:lnTo>
                  <a:lnTo>
                    <a:pt x="189102" y="126746"/>
                  </a:lnTo>
                  <a:lnTo>
                    <a:pt x="185166" y="132206"/>
                  </a:lnTo>
                  <a:lnTo>
                    <a:pt x="181229" y="136398"/>
                  </a:lnTo>
                  <a:lnTo>
                    <a:pt x="177292" y="139191"/>
                  </a:lnTo>
                  <a:lnTo>
                    <a:pt x="173481" y="142112"/>
                  </a:lnTo>
                  <a:lnTo>
                    <a:pt x="169037" y="143763"/>
                  </a:lnTo>
                  <a:lnTo>
                    <a:pt x="164337" y="144272"/>
                  </a:lnTo>
                  <a:lnTo>
                    <a:pt x="158369" y="144779"/>
                  </a:lnTo>
                  <a:lnTo>
                    <a:pt x="190087" y="144779"/>
                  </a:lnTo>
                  <a:lnTo>
                    <a:pt x="193039" y="140969"/>
                  </a:lnTo>
                  <a:lnTo>
                    <a:pt x="208983" y="140969"/>
                  </a:lnTo>
                  <a:lnTo>
                    <a:pt x="205513" y="105537"/>
                  </a:lnTo>
                  <a:close/>
                </a:path>
                <a:path w="475614" h="171450">
                  <a:moveTo>
                    <a:pt x="167131" y="47498"/>
                  </a:moveTo>
                  <a:lnTo>
                    <a:pt x="160019" y="48132"/>
                  </a:lnTo>
                  <a:lnTo>
                    <a:pt x="156210" y="48513"/>
                  </a:lnTo>
                  <a:lnTo>
                    <a:pt x="152400" y="49275"/>
                  </a:lnTo>
                  <a:lnTo>
                    <a:pt x="148717" y="50418"/>
                  </a:lnTo>
                  <a:lnTo>
                    <a:pt x="144906" y="51435"/>
                  </a:lnTo>
                  <a:lnTo>
                    <a:pt x="130429" y="58419"/>
                  </a:lnTo>
                  <a:lnTo>
                    <a:pt x="128016" y="59943"/>
                  </a:lnTo>
                  <a:lnTo>
                    <a:pt x="126492" y="61213"/>
                  </a:lnTo>
                  <a:lnTo>
                    <a:pt x="125602" y="62356"/>
                  </a:lnTo>
                  <a:lnTo>
                    <a:pt x="124713" y="63373"/>
                  </a:lnTo>
                  <a:lnTo>
                    <a:pt x="124149" y="64388"/>
                  </a:lnTo>
                  <a:lnTo>
                    <a:pt x="124064" y="64642"/>
                  </a:lnTo>
                  <a:lnTo>
                    <a:pt x="123944" y="65659"/>
                  </a:lnTo>
                  <a:lnTo>
                    <a:pt x="123879" y="68961"/>
                  </a:lnTo>
                  <a:lnTo>
                    <a:pt x="123994" y="70357"/>
                  </a:lnTo>
                  <a:lnTo>
                    <a:pt x="124079" y="71119"/>
                  </a:lnTo>
                  <a:lnTo>
                    <a:pt x="124332" y="72136"/>
                  </a:lnTo>
                  <a:lnTo>
                    <a:pt x="124587" y="73025"/>
                  </a:lnTo>
                  <a:lnTo>
                    <a:pt x="124713" y="73913"/>
                  </a:lnTo>
                  <a:lnTo>
                    <a:pt x="125094" y="74675"/>
                  </a:lnTo>
                  <a:lnTo>
                    <a:pt x="125475" y="75184"/>
                  </a:lnTo>
                  <a:lnTo>
                    <a:pt x="125856" y="75818"/>
                  </a:lnTo>
                  <a:lnTo>
                    <a:pt x="126364" y="76200"/>
                  </a:lnTo>
                  <a:lnTo>
                    <a:pt x="126745" y="76453"/>
                  </a:lnTo>
                  <a:lnTo>
                    <a:pt x="127254" y="76707"/>
                  </a:lnTo>
                  <a:lnTo>
                    <a:pt x="127762" y="76835"/>
                  </a:lnTo>
                  <a:lnTo>
                    <a:pt x="128397" y="76707"/>
                  </a:lnTo>
                  <a:lnTo>
                    <a:pt x="129286" y="76707"/>
                  </a:lnTo>
                  <a:lnTo>
                    <a:pt x="130556" y="75946"/>
                  </a:lnTo>
                  <a:lnTo>
                    <a:pt x="132333" y="74675"/>
                  </a:lnTo>
                  <a:lnTo>
                    <a:pt x="133985" y="73532"/>
                  </a:lnTo>
                  <a:lnTo>
                    <a:pt x="138683" y="70485"/>
                  </a:lnTo>
                  <a:lnTo>
                    <a:pt x="141224" y="68961"/>
                  </a:lnTo>
                  <a:lnTo>
                    <a:pt x="144272" y="67437"/>
                  </a:lnTo>
                  <a:lnTo>
                    <a:pt x="147827" y="66039"/>
                  </a:lnTo>
                  <a:lnTo>
                    <a:pt x="151256" y="64642"/>
                  </a:lnTo>
                  <a:lnTo>
                    <a:pt x="155320" y="63626"/>
                  </a:lnTo>
                  <a:lnTo>
                    <a:pt x="164083" y="62864"/>
                  </a:lnTo>
                  <a:lnTo>
                    <a:pt x="198221" y="62864"/>
                  </a:lnTo>
                  <a:lnTo>
                    <a:pt x="197612" y="61340"/>
                  </a:lnTo>
                  <a:lnTo>
                    <a:pt x="173355" y="47751"/>
                  </a:lnTo>
                  <a:lnTo>
                    <a:pt x="167131" y="47498"/>
                  </a:lnTo>
                  <a:close/>
                </a:path>
                <a:path w="475614" h="171450">
                  <a:moveTo>
                    <a:pt x="248412" y="41401"/>
                  </a:moveTo>
                  <a:lnTo>
                    <a:pt x="244475" y="41401"/>
                  </a:lnTo>
                  <a:lnTo>
                    <a:pt x="242569" y="41655"/>
                  </a:lnTo>
                  <a:lnTo>
                    <a:pt x="240792" y="41782"/>
                  </a:lnTo>
                  <a:lnTo>
                    <a:pt x="238125" y="42290"/>
                  </a:lnTo>
                  <a:lnTo>
                    <a:pt x="236981" y="42544"/>
                  </a:lnTo>
                  <a:lnTo>
                    <a:pt x="236093" y="42925"/>
                  </a:lnTo>
                  <a:lnTo>
                    <a:pt x="235457" y="43306"/>
                  </a:lnTo>
                  <a:lnTo>
                    <a:pt x="234695" y="43561"/>
                  </a:lnTo>
                  <a:lnTo>
                    <a:pt x="234061" y="44450"/>
                  </a:lnTo>
                  <a:lnTo>
                    <a:pt x="233806" y="44957"/>
                  </a:lnTo>
                  <a:lnTo>
                    <a:pt x="233806" y="45974"/>
                  </a:lnTo>
                  <a:lnTo>
                    <a:pt x="243586" y="145923"/>
                  </a:lnTo>
                  <a:lnTo>
                    <a:pt x="243712" y="146557"/>
                  </a:lnTo>
                  <a:lnTo>
                    <a:pt x="243839" y="147065"/>
                  </a:lnTo>
                  <a:lnTo>
                    <a:pt x="244220" y="147447"/>
                  </a:lnTo>
                  <a:lnTo>
                    <a:pt x="244475" y="147827"/>
                  </a:lnTo>
                  <a:lnTo>
                    <a:pt x="244982" y="148081"/>
                  </a:lnTo>
                  <a:lnTo>
                    <a:pt x="246506" y="148589"/>
                  </a:lnTo>
                  <a:lnTo>
                    <a:pt x="247395" y="148716"/>
                  </a:lnTo>
                  <a:lnTo>
                    <a:pt x="251332" y="148716"/>
                  </a:lnTo>
                  <a:lnTo>
                    <a:pt x="253111" y="148462"/>
                  </a:lnTo>
                  <a:lnTo>
                    <a:pt x="254888" y="148336"/>
                  </a:lnTo>
                  <a:lnTo>
                    <a:pt x="256412" y="148081"/>
                  </a:lnTo>
                  <a:lnTo>
                    <a:pt x="257556" y="147827"/>
                  </a:lnTo>
                  <a:lnTo>
                    <a:pt x="258825" y="147574"/>
                  </a:lnTo>
                  <a:lnTo>
                    <a:pt x="259714" y="147319"/>
                  </a:lnTo>
                  <a:lnTo>
                    <a:pt x="260985" y="146557"/>
                  </a:lnTo>
                  <a:lnTo>
                    <a:pt x="261366" y="146176"/>
                  </a:lnTo>
                  <a:lnTo>
                    <a:pt x="261619" y="145668"/>
                  </a:lnTo>
                  <a:lnTo>
                    <a:pt x="261874" y="145287"/>
                  </a:lnTo>
                  <a:lnTo>
                    <a:pt x="262000" y="144144"/>
                  </a:lnTo>
                  <a:lnTo>
                    <a:pt x="252170" y="44957"/>
                  </a:lnTo>
                  <a:lnTo>
                    <a:pt x="252094" y="43687"/>
                  </a:lnTo>
                  <a:lnTo>
                    <a:pt x="249300" y="41528"/>
                  </a:lnTo>
                  <a:lnTo>
                    <a:pt x="248412" y="41401"/>
                  </a:lnTo>
                  <a:close/>
                </a:path>
                <a:path w="475614" h="171450">
                  <a:moveTo>
                    <a:pt x="242950" y="0"/>
                  </a:moveTo>
                  <a:lnTo>
                    <a:pt x="238632" y="380"/>
                  </a:lnTo>
                  <a:lnTo>
                    <a:pt x="234314" y="888"/>
                  </a:lnTo>
                  <a:lnTo>
                    <a:pt x="231394" y="1904"/>
                  </a:lnTo>
                  <a:lnTo>
                    <a:pt x="229869" y="3682"/>
                  </a:lnTo>
                  <a:lnTo>
                    <a:pt x="228345" y="5334"/>
                  </a:lnTo>
                  <a:lnTo>
                    <a:pt x="227837" y="8381"/>
                  </a:lnTo>
                  <a:lnTo>
                    <a:pt x="228345" y="12700"/>
                  </a:lnTo>
                  <a:lnTo>
                    <a:pt x="228726" y="16890"/>
                  </a:lnTo>
                  <a:lnTo>
                    <a:pt x="229743" y="19685"/>
                  </a:lnTo>
                  <a:lnTo>
                    <a:pt x="231520" y="21081"/>
                  </a:lnTo>
                  <a:lnTo>
                    <a:pt x="233299" y="22351"/>
                  </a:lnTo>
                  <a:lnTo>
                    <a:pt x="236347" y="22860"/>
                  </a:lnTo>
                  <a:lnTo>
                    <a:pt x="240537" y="22478"/>
                  </a:lnTo>
                  <a:lnTo>
                    <a:pt x="244982" y="21971"/>
                  </a:lnTo>
                  <a:lnTo>
                    <a:pt x="247904" y="20954"/>
                  </a:lnTo>
                  <a:lnTo>
                    <a:pt x="249300" y="19176"/>
                  </a:lnTo>
                  <a:lnTo>
                    <a:pt x="250825" y="17525"/>
                  </a:lnTo>
                  <a:lnTo>
                    <a:pt x="251332" y="14477"/>
                  </a:lnTo>
                  <a:lnTo>
                    <a:pt x="250570" y="5968"/>
                  </a:lnTo>
                  <a:lnTo>
                    <a:pt x="249427" y="3175"/>
                  </a:lnTo>
                  <a:lnTo>
                    <a:pt x="245999" y="507"/>
                  </a:lnTo>
                  <a:lnTo>
                    <a:pt x="242950" y="0"/>
                  </a:lnTo>
                  <a:close/>
                </a:path>
                <a:path w="475614" h="171450">
                  <a:moveTo>
                    <a:pt x="298576" y="36449"/>
                  </a:moveTo>
                  <a:lnTo>
                    <a:pt x="295020" y="36449"/>
                  </a:lnTo>
                  <a:lnTo>
                    <a:pt x="293369" y="36702"/>
                  </a:lnTo>
                  <a:lnTo>
                    <a:pt x="290322" y="36956"/>
                  </a:lnTo>
                  <a:lnTo>
                    <a:pt x="285623" y="39369"/>
                  </a:lnTo>
                  <a:lnTo>
                    <a:pt x="285369" y="39750"/>
                  </a:lnTo>
                  <a:lnTo>
                    <a:pt x="285369" y="40893"/>
                  </a:lnTo>
                  <a:lnTo>
                    <a:pt x="295148" y="140842"/>
                  </a:lnTo>
                  <a:lnTo>
                    <a:pt x="295275" y="141477"/>
                  </a:lnTo>
                  <a:lnTo>
                    <a:pt x="295401" y="141986"/>
                  </a:lnTo>
                  <a:lnTo>
                    <a:pt x="295782" y="142366"/>
                  </a:lnTo>
                  <a:lnTo>
                    <a:pt x="296037" y="142748"/>
                  </a:lnTo>
                  <a:lnTo>
                    <a:pt x="296544" y="143001"/>
                  </a:lnTo>
                  <a:lnTo>
                    <a:pt x="298069" y="143510"/>
                  </a:lnTo>
                  <a:lnTo>
                    <a:pt x="298957" y="143637"/>
                  </a:lnTo>
                  <a:lnTo>
                    <a:pt x="302894" y="143637"/>
                  </a:lnTo>
                  <a:lnTo>
                    <a:pt x="304673" y="143382"/>
                  </a:lnTo>
                  <a:lnTo>
                    <a:pt x="306450" y="143255"/>
                  </a:lnTo>
                  <a:lnTo>
                    <a:pt x="313181" y="140588"/>
                  </a:lnTo>
                  <a:lnTo>
                    <a:pt x="313436" y="140207"/>
                  </a:lnTo>
                  <a:lnTo>
                    <a:pt x="313563" y="139064"/>
                  </a:lnTo>
                  <a:lnTo>
                    <a:pt x="306705" y="69214"/>
                  </a:lnTo>
                  <a:lnTo>
                    <a:pt x="311150" y="62484"/>
                  </a:lnTo>
                  <a:lnTo>
                    <a:pt x="315468" y="57150"/>
                  </a:lnTo>
                  <a:lnTo>
                    <a:pt x="319658" y="53466"/>
                  </a:lnTo>
                  <a:lnTo>
                    <a:pt x="320850" y="52450"/>
                  </a:lnTo>
                  <a:lnTo>
                    <a:pt x="303275" y="52450"/>
                  </a:lnTo>
                  <a:lnTo>
                    <a:pt x="301932" y="39750"/>
                  </a:lnTo>
                  <a:lnTo>
                    <a:pt x="301815" y="38480"/>
                  </a:lnTo>
                  <a:lnTo>
                    <a:pt x="301751" y="38226"/>
                  </a:lnTo>
                  <a:lnTo>
                    <a:pt x="301370" y="37846"/>
                  </a:lnTo>
                  <a:lnTo>
                    <a:pt x="301117" y="37464"/>
                  </a:lnTo>
                  <a:lnTo>
                    <a:pt x="300608" y="37084"/>
                  </a:lnTo>
                  <a:lnTo>
                    <a:pt x="299338" y="36575"/>
                  </a:lnTo>
                  <a:lnTo>
                    <a:pt x="298576" y="36449"/>
                  </a:lnTo>
                  <a:close/>
                </a:path>
                <a:path w="475614" h="171450">
                  <a:moveTo>
                    <a:pt x="369073" y="46862"/>
                  </a:moveTo>
                  <a:lnTo>
                    <a:pt x="336550" y="46862"/>
                  </a:lnTo>
                  <a:lnTo>
                    <a:pt x="339725" y="47243"/>
                  </a:lnTo>
                  <a:lnTo>
                    <a:pt x="342519" y="48260"/>
                  </a:lnTo>
                  <a:lnTo>
                    <a:pt x="345439" y="49402"/>
                  </a:lnTo>
                  <a:lnTo>
                    <a:pt x="347852" y="51053"/>
                  </a:lnTo>
                  <a:lnTo>
                    <a:pt x="349757" y="53466"/>
                  </a:lnTo>
                  <a:lnTo>
                    <a:pt x="351663" y="55752"/>
                  </a:lnTo>
                  <a:lnTo>
                    <a:pt x="362842" y="132968"/>
                  </a:lnTo>
                  <a:lnTo>
                    <a:pt x="362966" y="134874"/>
                  </a:lnTo>
                  <a:lnTo>
                    <a:pt x="363219" y="135254"/>
                  </a:lnTo>
                  <a:lnTo>
                    <a:pt x="363600" y="135636"/>
                  </a:lnTo>
                  <a:lnTo>
                    <a:pt x="363855" y="136016"/>
                  </a:lnTo>
                  <a:lnTo>
                    <a:pt x="364363" y="136398"/>
                  </a:lnTo>
                  <a:lnTo>
                    <a:pt x="365125" y="136651"/>
                  </a:lnTo>
                  <a:lnTo>
                    <a:pt x="365760" y="136778"/>
                  </a:lnTo>
                  <a:lnTo>
                    <a:pt x="367919" y="137032"/>
                  </a:lnTo>
                  <a:lnTo>
                    <a:pt x="369188" y="137032"/>
                  </a:lnTo>
                  <a:lnTo>
                    <a:pt x="379602" y="135127"/>
                  </a:lnTo>
                  <a:lnTo>
                    <a:pt x="380238" y="134874"/>
                  </a:lnTo>
                  <a:lnTo>
                    <a:pt x="380745" y="134365"/>
                  </a:lnTo>
                  <a:lnTo>
                    <a:pt x="381254" y="133603"/>
                  </a:lnTo>
                  <a:lnTo>
                    <a:pt x="381254" y="132461"/>
                  </a:lnTo>
                  <a:lnTo>
                    <a:pt x="375285" y="71500"/>
                  </a:lnTo>
                  <a:lnTo>
                    <a:pt x="374650" y="64388"/>
                  </a:lnTo>
                  <a:lnTo>
                    <a:pt x="373380" y="58292"/>
                  </a:lnTo>
                  <a:lnTo>
                    <a:pt x="371729" y="53339"/>
                  </a:lnTo>
                  <a:lnTo>
                    <a:pt x="369950" y="48387"/>
                  </a:lnTo>
                  <a:lnTo>
                    <a:pt x="369073" y="46862"/>
                  </a:lnTo>
                  <a:close/>
                </a:path>
                <a:path w="475614" h="171450">
                  <a:moveTo>
                    <a:pt x="341883" y="30352"/>
                  </a:moveTo>
                  <a:lnTo>
                    <a:pt x="303275" y="52450"/>
                  </a:lnTo>
                  <a:lnTo>
                    <a:pt x="320850" y="52450"/>
                  </a:lnTo>
                  <a:lnTo>
                    <a:pt x="323976" y="49784"/>
                  </a:lnTo>
                  <a:lnTo>
                    <a:pt x="328422" y="47625"/>
                  </a:lnTo>
                  <a:lnTo>
                    <a:pt x="332994" y="47243"/>
                  </a:lnTo>
                  <a:lnTo>
                    <a:pt x="336550" y="46862"/>
                  </a:lnTo>
                  <a:lnTo>
                    <a:pt x="369073" y="46862"/>
                  </a:lnTo>
                  <a:lnTo>
                    <a:pt x="352425" y="32765"/>
                  </a:lnTo>
                  <a:lnTo>
                    <a:pt x="347599" y="30861"/>
                  </a:lnTo>
                  <a:lnTo>
                    <a:pt x="341883" y="30352"/>
                  </a:lnTo>
                  <a:close/>
                </a:path>
                <a:path w="475614" h="171450">
                  <a:moveTo>
                    <a:pt x="409067" y="110236"/>
                  </a:moveTo>
                  <a:lnTo>
                    <a:pt x="408177" y="110236"/>
                  </a:lnTo>
                  <a:lnTo>
                    <a:pt x="407669" y="110362"/>
                  </a:lnTo>
                  <a:lnTo>
                    <a:pt x="405676" y="115950"/>
                  </a:lnTo>
                  <a:lnTo>
                    <a:pt x="406145" y="120396"/>
                  </a:lnTo>
                  <a:lnTo>
                    <a:pt x="419988" y="130555"/>
                  </a:lnTo>
                  <a:lnTo>
                    <a:pt x="422529" y="131190"/>
                  </a:lnTo>
                  <a:lnTo>
                    <a:pt x="425576" y="131572"/>
                  </a:lnTo>
                  <a:lnTo>
                    <a:pt x="432054" y="132079"/>
                  </a:lnTo>
                  <a:lnTo>
                    <a:pt x="435482" y="132079"/>
                  </a:lnTo>
                  <a:lnTo>
                    <a:pt x="439038" y="131699"/>
                  </a:lnTo>
                  <a:lnTo>
                    <a:pt x="444881" y="131190"/>
                  </a:lnTo>
                  <a:lnTo>
                    <a:pt x="469859" y="117348"/>
                  </a:lnTo>
                  <a:lnTo>
                    <a:pt x="433831" y="117348"/>
                  </a:lnTo>
                  <a:lnTo>
                    <a:pt x="430022" y="117221"/>
                  </a:lnTo>
                  <a:lnTo>
                    <a:pt x="411988" y="111378"/>
                  </a:lnTo>
                  <a:lnTo>
                    <a:pt x="410337" y="110616"/>
                  </a:lnTo>
                  <a:lnTo>
                    <a:pt x="409067" y="110236"/>
                  </a:lnTo>
                  <a:close/>
                </a:path>
                <a:path w="475614" h="171450">
                  <a:moveTo>
                    <a:pt x="440944" y="20827"/>
                  </a:moveTo>
                  <a:lnTo>
                    <a:pt x="438276" y="20827"/>
                  </a:lnTo>
                  <a:lnTo>
                    <a:pt x="429513" y="21716"/>
                  </a:lnTo>
                  <a:lnTo>
                    <a:pt x="424306" y="22987"/>
                  </a:lnTo>
                  <a:lnTo>
                    <a:pt x="419862" y="25146"/>
                  </a:lnTo>
                  <a:lnTo>
                    <a:pt x="415544" y="27177"/>
                  </a:lnTo>
                  <a:lnTo>
                    <a:pt x="411861" y="29717"/>
                  </a:lnTo>
                  <a:lnTo>
                    <a:pt x="409194" y="32765"/>
                  </a:lnTo>
                  <a:lnTo>
                    <a:pt x="406400" y="35687"/>
                  </a:lnTo>
                  <a:lnTo>
                    <a:pt x="404368" y="39115"/>
                  </a:lnTo>
                  <a:lnTo>
                    <a:pt x="403225" y="42799"/>
                  </a:lnTo>
                  <a:lnTo>
                    <a:pt x="402081" y="46609"/>
                  </a:lnTo>
                  <a:lnTo>
                    <a:pt x="401789" y="49529"/>
                  </a:lnTo>
                  <a:lnTo>
                    <a:pt x="401823" y="51688"/>
                  </a:lnTo>
                  <a:lnTo>
                    <a:pt x="402092" y="54482"/>
                  </a:lnTo>
                  <a:lnTo>
                    <a:pt x="402463" y="58800"/>
                  </a:lnTo>
                  <a:lnTo>
                    <a:pt x="420497" y="78231"/>
                  </a:lnTo>
                  <a:lnTo>
                    <a:pt x="423672" y="79628"/>
                  </a:lnTo>
                  <a:lnTo>
                    <a:pt x="426847" y="80644"/>
                  </a:lnTo>
                  <a:lnTo>
                    <a:pt x="430149" y="81661"/>
                  </a:lnTo>
                  <a:lnTo>
                    <a:pt x="433450" y="82550"/>
                  </a:lnTo>
                  <a:lnTo>
                    <a:pt x="436625" y="83565"/>
                  </a:lnTo>
                  <a:lnTo>
                    <a:pt x="457454" y="101726"/>
                  </a:lnTo>
                  <a:lnTo>
                    <a:pt x="457200" y="104139"/>
                  </a:lnTo>
                  <a:lnTo>
                    <a:pt x="456311" y="106172"/>
                  </a:lnTo>
                  <a:lnTo>
                    <a:pt x="455549" y="108330"/>
                  </a:lnTo>
                  <a:lnTo>
                    <a:pt x="437895" y="116966"/>
                  </a:lnTo>
                  <a:lnTo>
                    <a:pt x="433831" y="117348"/>
                  </a:lnTo>
                  <a:lnTo>
                    <a:pt x="469859" y="117348"/>
                  </a:lnTo>
                  <a:lnTo>
                    <a:pt x="472186" y="113918"/>
                  </a:lnTo>
                  <a:lnTo>
                    <a:pt x="473582" y="109727"/>
                  </a:lnTo>
                  <a:lnTo>
                    <a:pt x="475106" y="105537"/>
                  </a:lnTo>
                  <a:lnTo>
                    <a:pt x="475614" y="100837"/>
                  </a:lnTo>
                  <a:lnTo>
                    <a:pt x="475106" y="95757"/>
                  </a:lnTo>
                  <a:lnTo>
                    <a:pt x="474725" y="91439"/>
                  </a:lnTo>
                  <a:lnTo>
                    <a:pt x="473582" y="87756"/>
                  </a:lnTo>
                  <a:lnTo>
                    <a:pt x="471805" y="84836"/>
                  </a:lnTo>
                  <a:lnTo>
                    <a:pt x="470154" y="81914"/>
                  </a:lnTo>
                  <a:lnTo>
                    <a:pt x="467994" y="79375"/>
                  </a:lnTo>
                  <a:lnTo>
                    <a:pt x="465327" y="77469"/>
                  </a:lnTo>
                  <a:lnTo>
                    <a:pt x="462788" y="75437"/>
                  </a:lnTo>
                  <a:lnTo>
                    <a:pt x="443611" y="68325"/>
                  </a:lnTo>
                  <a:lnTo>
                    <a:pt x="440436" y="67310"/>
                  </a:lnTo>
                  <a:lnTo>
                    <a:pt x="419481" y="51688"/>
                  </a:lnTo>
                  <a:lnTo>
                    <a:pt x="419481" y="47625"/>
                  </a:lnTo>
                  <a:lnTo>
                    <a:pt x="440308" y="35051"/>
                  </a:lnTo>
                  <a:lnTo>
                    <a:pt x="463931" y="35051"/>
                  </a:lnTo>
                  <a:lnTo>
                    <a:pt x="463804" y="33147"/>
                  </a:lnTo>
                  <a:lnTo>
                    <a:pt x="463550" y="30987"/>
                  </a:lnTo>
                  <a:lnTo>
                    <a:pt x="463295" y="30225"/>
                  </a:lnTo>
                  <a:lnTo>
                    <a:pt x="463169" y="29337"/>
                  </a:lnTo>
                  <a:lnTo>
                    <a:pt x="462914" y="28701"/>
                  </a:lnTo>
                  <a:lnTo>
                    <a:pt x="462788" y="28193"/>
                  </a:lnTo>
                  <a:lnTo>
                    <a:pt x="462661" y="27559"/>
                  </a:lnTo>
                  <a:lnTo>
                    <a:pt x="462406" y="27177"/>
                  </a:lnTo>
                  <a:lnTo>
                    <a:pt x="462152" y="26669"/>
                  </a:lnTo>
                  <a:lnTo>
                    <a:pt x="461263" y="25780"/>
                  </a:lnTo>
                  <a:lnTo>
                    <a:pt x="460375" y="25273"/>
                  </a:lnTo>
                  <a:lnTo>
                    <a:pt x="459613" y="24764"/>
                  </a:lnTo>
                  <a:lnTo>
                    <a:pt x="456692" y="23622"/>
                  </a:lnTo>
                  <a:lnTo>
                    <a:pt x="455168" y="22987"/>
                  </a:lnTo>
                  <a:lnTo>
                    <a:pt x="453263" y="22351"/>
                  </a:lnTo>
                  <a:lnTo>
                    <a:pt x="451104" y="21971"/>
                  </a:lnTo>
                  <a:lnTo>
                    <a:pt x="448818" y="21462"/>
                  </a:lnTo>
                  <a:lnTo>
                    <a:pt x="446405" y="21209"/>
                  </a:lnTo>
                  <a:lnTo>
                    <a:pt x="443611" y="20954"/>
                  </a:lnTo>
                  <a:lnTo>
                    <a:pt x="440944" y="20827"/>
                  </a:lnTo>
                  <a:close/>
                </a:path>
                <a:path w="475614" h="171450">
                  <a:moveTo>
                    <a:pt x="463931" y="35051"/>
                  </a:moveTo>
                  <a:lnTo>
                    <a:pt x="443356" y="35051"/>
                  </a:lnTo>
                  <a:lnTo>
                    <a:pt x="446150" y="35687"/>
                  </a:lnTo>
                  <a:lnTo>
                    <a:pt x="448944" y="36194"/>
                  </a:lnTo>
                  <a:lnTo>
                    <a:pt x="451357" y="36829"/>
                  </a:lnTo>
                  <a:lnTo>
                    <a:pt x="453517" y="37591"/>
                  </a:lnTo>
                  <a:lnTo>
                    <a:pt x="455549" y="38353"/>
                  </a:lnTo>
                  <a:lnTo>
                    <a:pt x="457326" y="38988"/>
                  </a:lnTo>
                  <a:lnTo>
                    <a:pt x="458597" y="39750"/>
                  </a:lnTo>
                  <a:lnTo>
                    <a:pt x="459994" y="40386"/>
                  </a:lnTo>
                  <a:lnTo>
                    <a:pt x="461010" y="40766"/>
                  </a:lnTo>
                  <a:lnTo>
                    <a:pt x="461644" y="40639"/>
                  </a:lnTo>
                  <a:lnTo>
                    <a:pt x="462025" y="40639"/>
                  </a:lnTo>
                  <a:lnTo>
                    <a:pt x="463169" y="39877"/>
                  </a:lnTo>
                  <a:lnTo>
                    <a:pt x="463423" y="39369"/>
                  </a:lnTo>
                  <a:lnTo>
                    <a:pt x="463676" y="38735"/>
                  </a:lnTo>
                  <a:lnTo>
                    <a:pt x="463884" y="37591"/>
                  </a:lnTo>
                  <a:lnTo>
                    <a:pt x="463931" y="35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2180" y="2050668"/>
              <a:ext cx="615314" cy="19748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919" y="641680"/>
            <a:ext cx="63004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40"/>
              <a:t>D</a:t>
            </a:r>
            <a:r>
              <a:rPr dirty="0" spc="-254"/>
              <a:t>e</a:t>
            </a:r>
            <a:r>
              <a:rPr dirty="0" spc="-590"/>
              <a:t> </a:t>
            </a:r>
            <a:r>
              <a:rPr dirty="0" spc="-190"/>
              <a:t>l</a:t>
            </a:r>
            <a:r>
              <a:rPr dirty="0" spc="-290"/>
              <a:t>a</a:t>
            </a:r>
            <a:r>
              <a:rPr dirty="0" spc="-530"/>
              <a:t> </a:t>
            </a:r>
            <a:r>
              <a:rPr dirty="0" spc="-434"/>
              <a:t>f</a:t>
            </a:r>
            <a:r>
              <a:rPr dirty="0" spc="-670"/>
              <a:t>o</a:t>
            </a:r>
            <a:r>
              <a:rPr dirty="0" spc="-700"/>
              <a:t>u</a:t>
            </a:r>
            <a:r>
              <a:rPr dirty="0" spc="-335"/>
              <a:t>rc</a:t>
            </a:r>
            <a:r>
              <a:rPr dirty="0" spc="-630"/>
              <a:t>h</a:t>
            </a:r>
            <a:r>
              <a:rPr dirty="0" spc="-295"/>
              <a:t>e</a:t>
            </a:r>
            <a:r>
              <a:rPr dirty="0" spc="-585"/>
              <a:t> </a:t>
            </a:r>
            <a:r>
              <a:rPr dirty="0" spc="-290"/>
              <a:t>a</a:t>
            </a:r>
            <a:r>
              <a:rPr dirty="0" spc="-530"/>
              <a:t> </a:t>
            </a:r>
            <a:r>
              <a:rPr dirty="0" spc="-190"/>
              <a:t>l</a:t>
            </a:r>
            <a:r>
              <a:rPr dirty="0" spc="-290"/>
              <a:t>a</a:t>
            </a:r>
            <a:r>
              <a:rPr dirty="0" spc="-530"/>
              <a:t> </a:t>
            </a:r>
            <a:r>
              <a:rPr dirty="0" spc="-425"/>
              <a:t>f</a:t>
            </a:r>
            <a:r>
              <a:rPr dirty="0" spc="-715"/>
              <a:t>ou</a:t>
            </a:r>
            <a:r>
              <a:rPr dirty="0" spc="-335"/>
              <a:t>rc</a:t>
            </a:r>
            <a:r>
              <a:rPr dirty="0" spc="-620"/>
              <a:t>he</a:t>
            </a:r>
            <a:r>
              <a:rPr dirty="0" spc="-540"/>
              <a:t>tt</a:t>
            </a:r>
            <a:r>
              <a:rPr dirty="0" spc="-254"/>
              <a:t>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45919" y="1765808"/>
            <a:ext cx="9036685" cy="4402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60" b="1">
                <a:latin typeface="Tahoma"/>
                <a:cs typeface="Tahoma"/>
              </a:rPr>
              <a:t>2019</a:t>
            </a:r>
            <a:r>
              <a:rPr dirty="0" sz="1800" spc="-220" b="1">
                <a:latin typeface="Tahoma"/>
                <a:cs typeface="Tahoma"/>
              </a:rPr>
              <a:t> </a:t>
            </a:r>
            <a:r>
              <a:rPr dirty="0" sz="1800" spc="-250" b="1">
                <a:latin typeface="Tahoma"/>
                <a:cs typeface="Tahoma"/>
              </a:rPr>
              <a:t>:</a:t>
            </a:r>
            <a:r>
              <a:rPr dirty="0" sz="1800" spc="-170" b="1">
                <a:latin typeface="Tahoma"/>
                <a:cs typeface="Tahoma"/>
              </a:rPr>
              <a:t> </a:t>
            </a:r>
            <a:r>
              <a:rPr dirty="0" sz="1800" spc="-195" b="1">
                <a:latin typeface="Tahoma"/>
                <a:cs typeface="Tahoma"/>
              </a:rPr>
              <a:t>Mise</a:t>
            </a:r>
            <a:r>
              <a:rPr dirty="0" sz="1800" spc="-245" b="1">
                <a:latin typeface="Tahoma"/>
                <a:cs typeface="Tahoma"/>
              </a:rPr>
              <a:t> </a:t>
            </a:r>
            <a:r>
              <a:rPr dirty="0" sz="1800" spc="-195" b="1">
                <a:latin typeface="Tahoma"/>
                <a:cs typeface="Tahoma"/>
              </a:rPr>
              <a:t>en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175" b="1">
                <a:latin typeface="Tahoma"/>
                <a:cs typeface="Tahoma"/>
              </a:rPr>
              <a:t>place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35" b="1">
                <a:latin typeface="Tahoma"/>
                <a:cs typeface="Tahoma"/>
              </a:rPr>
              <a:t>d’un</a:t>
            </a:r>
            <a:r>
              <a:rPr dirty="0" sz="1800" spc="-245" b="1">
                <a:latin typeface="Tahoma"/>
                <a:cs typeface="Tahoma"/>
              </a:rPr>
              <a:t> PAT</a:t>
            </a:r>
            <a:r>
              <a:rPr dirty="0" sz="1800" spc="-235" b="1">
                <a:latin typeface="Tahoma"/>
                <a:cs typeface="Tahoma"/>
              </a:rPr>
              <a:t> </a:t>
            </a:r>
            <a:r>
              <a:rPr dirty="0" sz="1800" spc="-170" b="1">
                <a:latin typeface="Tahoma"/>
                <a:cs typeface="Tahoma"/>
              </a:rPr>
              <a:t>5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185" b="1">
                <a:latin typeface="Tahoma"/>
                <a:cs typeface="Tahoma"/>
              </a:rPr>
              <a:t>axes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54" b="1">
                <a:latin typeface="Tahoma"/>
                <a:cs typeface="Tahoma"/>
              </a:rPr>
              <a:t>dont</a:t>
            </a:r>
            <a:r>
              <a:rPr dirty="0" sz="1800" spc="-170" b="1">
                <a:latin typeface="Tahoma"/>
                <a:cs typeface="Tahoma"/>
              </a:rPr>
              <a:t> </a:t>
            </a:r>
            <a:r>
              <a:rPr dirty="0" sz="1800" spc="-195" b="1">
                <a:latin typeface="Tahoma"/>
                <a:cs typeface="Tahoma"/>
              </a:rPr>
              <a:t>3</a:t>
            </a:r>
            <a:r>
              <a:rPr dirty="0" sz="1800" spc="-220" b="1">
                <a:latin typeface="Tahoma"/>
                <a:cs typeface="Tahoma"/>
              </a:rPr>
              <a:t> </a:t>
            </a:r>
            <a:r>
              <a:rPr dirty="0" sz="1800" spc="-185" b="1">
                <a:latin typeface="Tahoma"/>
                <a:cs typeface="Tahoma"/>
              </a:rPr>
              <a:t>axes</a:t>
            </a:r>
            <a:r>
              <a:rPr dirty="0" sz="1800" spc="-225" b="1">
                <a:latin typeface="Tahoma"/>
                <a:cs typeface="Tahoma"/>
              </a:rPr>
              <a:t> </a:t>
            </a:r>
            <a:r>
              <a:rPr dirty="0" sz="1800" spc="-150" b="1">
                <a:latin typeface="Tahoma"/>
                <a:cs typeface="Tahoma"/>
              </a:rPr>
              <a:t>sur</a:t>
            </a:r>
            <a:r>
              <a:rPr dirty="0" sz="1800" spc="-215" b="1">
                <a:latin typeface="Tahoma"/>
                <a:cs typeface="Tahoma"/>
              </a:rPr>
              <a:t> </a:t>
            </a:r>
            <a:r>
              <a:rPr dirty="0" sz="1800" spc="-180" b="1">
                <a:latin typeface="Tahoma"/>
                <a:cs typeface="Tahoma"/>
              </a:rPr>
              <a:t>l’agriculture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ahoma"/>
              <a:cs typeface="Tahoma"/>
            </a:endParaRPr>
          </a:p>
          <a:p>
            <a:pPr marL="12700" marR="27940">
              <a:lnSpc>
                <a:spcPct val="100000"/>
              </a:lnSpc>
            </a:pPr>
            <a:r>
              <a:rPr dirty="0" sz="1800" spc="-385" b="1">
                <a:latin typeface="Tahoma"/>
                <a:cs typeface="Tahoma"/>
              </a:rPr>
              <a:t>1.</a:t>
            </a:r>
            <a:r>
              <a:rPr dirty="0" sz="1800" spc="-380" b="1">
                <a:latin typeface="Tahoma"/>
                <a:cs typeface="Tahoma"/>
              </a:rPr>
              <a:t> </a:t>
            </a:r>
            <a:r>
              <a:rPr dirty="0" sz="1800" spc="-155" b="1">
                <a:latin typeface="Tahoma"/>
                <a:cs typeface="Tahoma"/>
              </a:rPr>
              <a:t>La </a:t>
            </a:r>
            <a:r>
              <a:rPr dirty="0" sz="1800" spc="-165" b="1">
                <a:latin typeface="Tahoma"/>
                <a:cs typeface="Tahoma"/>
              </a:rPr>
              <a:t>reprise </a:t>
            </a:r>
            <a:r>
              <a:rPr dirty="0" sz="1800" spc="-180" b="1">
                <a:latin typeface="Tahoma"/>
                <a:cs typeface="Tahoma"/>
              </a:rPr>
              <a:t>agricole </a:t>
            </a:r>
            <a:r>
              <a:rPr dirty="0" sz="1800" spc="-245" b="1">
                <a:latin typeface="Tahoma"/>
                <a:cs typeface="Tahoma"/>
              </a:rPr>
              <a:t>2. </a:t>
            </a:r>
            <a:r>
              <a:rPr dirty="0" sz="1800" spc="-225" b="1">
                <a:latin typeface="Tahoma"/>
                <a:cs typeface="Tahoma"/>
              </a:rPr>
              <a:t>une </a:t>
            </a:r>
            <a:r>
              <a:rPr dirty="0" sz="1800" spc="-185" b="1">
                <a:latin typeface="Tahoma"/>
                <a:cs typeface="Tahoma"/>
              </a:rPr>
              <a:t>agriculture nourricière </a:t>
            </a:r>
            <a:r>
              <a:rPr dirty="0" sz="1800" spc="-200" b="1">
                <a:latin typeface="Tahoma"/>
                <a:cs typeface="Tahoma"/>
              </a:rPr>
              <a:t>et durable </a:t>
            </a:r>
            <a:r>
              <a:rPr dirty="0" sz="1800" spc="-240" b="1">
                <a:latin typeface="Tahoma"/>
                <a:cs typeface="Tahoma"/>
              </a:rPr>
              <a:t>3. </a:t>
            </a:r>
            <a:r>
              <a:rPr dirty="0" sz="1800" spc="-225" b="1">
                <a:latin typeface="Tahoma"/>
                <a:cs typeface="Tahoma"/>
              </a:rPr>
              <a:t>une </a:t>
            </a:r>
            <a:r>
              <a:rPr dirty="0" sz="1800" spc="-245" b="1">
                <a:latin typeface="Tahoma"/>
                <a:cs typeface="Tahoma"/>
              </a:rPr>
              <a:t>consommation </a:t>
            </a:r>
            <a:r>
              <a:rPr dirty="0" sz="1800" spc="-200" b="1">
                <a:latin typeface="Tahoma"/>
                <a:cs typeface="Tahoma"/>
              </a:rPr>
              <a:t>de </a:t>
            </a:r>
            <a:r>
              <a:rPr dirty="0" sz="1800" spc="-195" b="1">
                <a:latin typeface="Tahoma"/>
                <a:cs typeface="Tahoma"/>
              </a:rPr>
              <a:t>qualité </a:t>
            </a:r>
            <a:r>
              <a:rPr dirty="0" sz="1800" spc="-160" b="1">
                <a:latin typeface="Tahoma"/>
                <a:cs typeface="Tahoma"/>
              </a:rPr>
              <a:t>locale </a:t>
            </a:r>
            <a:r>
              <a:rPr dirty="0" sz="1800" spc="-515" b="1">
                <a:latin typeface="Tahoma"/>
                <a:cs typeface="Tahoma"/>
              </a:rPr>
              <a:t> </a:t>
            </a:r>
            <a:r>
              <a:rPr dirty="0" sz="1800" spc="-200" b="1">
                <a:latin typeface="Tahoma"/>
                <a:cs typeface="Tahoma"/>
              </a:rPr>
              <a:t>et</a:t>
            </a:r>
            <a:r>
              <a:rPr dirty="0" sz="1800" spc="-160" b="1">
                <a:latin typeface="Tahoma"/>
                <a:cs typeface="Tahoma"/>
              </a:rPr>
              <a:t> </a:t>
            </a:r>
            <a:r>
              <a:rPr dirty="0" sz="1800" spc="-200" b="1">
                <a:latin typeface="Tahoma"/>
                <a:cs typeface="Tahoma"/>
              </a:rPr>
              <a:t>durable</a:t>
            </a:r>
            <a:r>
              <a:rPr dirty="0" sz="1800" spc="-260" b="1">
                <a:latin typeface="Tahoma"/>
                <a:cs typeface="Tahoma"/>
              </a:rPr>
              <a:t> </a:t>
            </a:r>
            <a:r>
              <a:rPr dirty="0" sz="1800">
                <a:latin typeface="Calibri"/>
                <a:cs typeface="Calibri"/>
              </a:rPr>
              <a:t>4.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restauration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collective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locale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durable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économie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circulaire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vertueuse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viser 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25" b="1">
                <a:latin typeface="Tahoma"/>
                <a:cs typeface="Tahoma"/>
              </a:rPr>
              <a:t>r</a:t>
            </a:r>
            <a:r>
              <a:rPr dirty="0" sz="1800" spc="-200" b="1">
                <a:latin typeface="Tahoma"/>
                <a:cs typeface="Tahoma"/>
              </a:rPr>
              <a:t>é</a:t>
            </a:r>
            <a:r>
              <a:rPr dirty="0" sz="1800" spc="-185" b="1">
                <a:latin typeface="Tahoma"/>
                <a:cs typeface="Tahoma"/>
              </a:rPr>
              <a:t>s</a:t>
            </a:r>
            <a:r>
              <a:rPr dirty="0" sz="1800" spc="-120" b="1">
                <a:latin typeface="Tahoma"/>
                <a:cs typeface="Tahoma"/>
              </a:rPr>
              <a:t>il</a:t>
            </a:r>
            <a:r>
              <a:rPr dirty="0" sz="1800" spc="-114" b="1">
                <a:latin typeface="Tahoma"/>
                <a:cs typeface="Tahoma"/>
              </a:rPr>
              <a:t>i</a:t>
            </a:r>
            <a:r>
              <a:rPr dirty="0" sz="1800" spc="-260" b="1">
                <a:latin typeface="Tahoma"/>
                <a:cs typeface="Tahoma"/>
              </a:rPr>
              <a:t>en</a:t>
            </a:r>
            <a:r>
              <a:rPr dirty="0" sz="1800" spc="-160" b="1">
                <a:latin typeface="Tahoma"/>
                <a:cs typeface="Tahoma"/>
              </a:rPr>
              <a:t>c</a:t>
            </a:r>
            <a:r>
              <a:rPr dirty="0" sz="1800" spc="-105" b="1">
                <a:latin typeface="Tahoma"/>
                <a:cs typeface="Tahoma"/>
              </a:rPr>
              <a:t>e</a:t>
            </a:r>
            <a:r>
              <a:rPr dirty="0" sz="1800" spc="-270" b="1">
                <a:latin typeface="Tahoma"/>
                <a:cs typeface="Tahoma"/>
              </a:rPr>
              <a:t> 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114" b="1">
                <a:latin typeface="Tahoma"/>
                <a:cs typeface="Tahoma"/>
              </a:rPr>
              <a:t>li</a:t>
            </a:r>
            <a:r>
              <a:rPr dirty="0" sz="1800" spc="-385" b="1">
                <a:latin typeface="Tahoma"/>
                <a:cs typeface="Tahoma"/>
              </a:rPr>
              <a:t>m</a:t>
            </a:r>
            <a:r>
              <a:rPr dirty="0" sz="1800" spc="-260" b="1">
                <a:latin typeface="Tahoma"/>
                <a:cs typeface="Tahoma"/>
              </a:rPr>
              <a:t>en</a:t>
            </a:r>
            <a:r>
              <a:rPr dirty="0" sz="1800" spc="-225" b="1">
                <a:latin typeface="Tahoma"/>
                <a:cs typeface="Tahoma"/>
              </a:rPr>
              <a:t>t</a:t>
            </a:r>
            <a:r>
              <a:rPr dirty="0" sz="1800" spc="-229" b="1">
                <a:latin typeface="Tahoma"/>
                <a:cs typeface="Tahoma"/>
              </a:rPr>
              <a:t>a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105" b="1">
                <a:latin typeface="Tahoma"/>
                <a:cs typeface="Tahoma"/>
              </a:rPr>
              <a:t>e</a:t>
            </a:r>
            <a:r>
              <a:rPr dirty="0" sz="1800" spc="-260" b="1">
                <a:latin typeface="Tahoma"/>
                <a:cs typeface="Tahoma"/>
              </a:rPr>
              <a:t> </a:t>
            </a:r>
            <a:r>
              <a:rPr dirty="0" sz="1800" spc="-285" b="1">
                <a:latin typeface="Tahoma"/>
                <a:cs typeface="Tahoma"/>
              </a:rPr>
              <a:t>d</a:t>
            </a:r>
            <a:r>
              <a:rPr dirty="0" sz="1800" spc="-160" b="1">
                <a:latin typeface="Tahoma"/>
                <a:cs typeface="Tahoma"/>
              </a:rPr>
              <a:t>u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25" b="1">
                <a:latin typeface="Tahoma"/>
                <a:cs typeface="Tahoma"/>
              </a:rPr>
              <a:t>t</a:t>
            </a:r>
            <a:r>
              <a:rPr dirty="0" sz="1800" spc="-235" b="1">
                <a:latin typeface="Tahoma"/>
                <a:cs typeface="Tahoma"/>
              </a:rPr>
              <a:t>e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130" b="1">
                <a:latin typeface="Tahoma"/>
                <a:cs typeface="Tahoma"/>
              </a:rPr>
              <a:t>r</a:t>
            </a:r>
            <a:r>
              <a:rPr dirty="0" sz="1800" spc="-180" b="1">
                <a:latin typeface="Tahoma"/>
                <a:cs typeface="Tahoma"/>
              </a:rPr>
              <a:t>it</a:t>
            </a:r>
            <a:r>
              <a:rPr dirty="0" sz="1800" spc="-285" b="1">
                <a:latin typeface="Tahoma"/>
                <a:cs typeface="Tahoma"/>
              </a:rPr>
              <a:t>o</a:t>
            </a:r>
            <a:r>
              <a:rPr dirty="0" sz="1800" spc="-145" b="1">
                <a:latin typeface="Tahoma"/>
                <a:cs typeface="Tahoma"/>
              </a:rPr>
              <a:t>i</a:t>
            </a:r>
            <a:r>
              <a:rPr dirty="0" sz="1800" spc="-120" b="1">
                <a:latin typeface="Tahoma"/>
                <a:cs typeface="Tahoma"/>
              </a:rPr>
              <a:t>r</a:t>
            </a:r>
            <a:r>
              <a:rPr dirty="0" sz="1800" spc="-105" b="1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agriculteurs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présents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pratiques </a:t>
            </a:r>
            <a:r>
              <a:rPr dirty="0" sz="1800" spc="-5">
                <a:latin typeface="Calibri"/>
                <a:cs typeface="Calibri"/>
              </a:rPr>
              <a:t>agricoles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diversifiées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respectueuses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l’environnement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ion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 a</a:t>
            </a:r>
            <a:r>
              <a:rPr dirty="0" u="heavy" sz="1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dirty="0" u="heavy" sz="1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u="heavy" sz="1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</a:t>
            </a:r>
            <a:r>
              <a:rPr dirty="0" u="heavy" sz="18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dirty="0" u="heavy" sz="1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dirty="0" u="heavy" sz="18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</a:t>
            </a:r>
            <a:r>
              <a:rPr dirty="0" u="heavy" sz="1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-1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dirty="0" u="heavy" sz="1800" spc="-1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Valorisation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variétés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locales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 adaptées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-5">
                <a:latin typeface="Calibri"/>
                <a:cs typeface="Calibri"/>
              </a:rPr>
              <a:t> milieu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Lutte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contre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déprise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agricole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notamment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grâce</a:t>
            </a:r>
            <a:r>
              <a:rPr dirty="0" sz="1800">
                <a:latin typeface="Calibri"/>
                <a:cs typeface="Calibri"/>
              </a:rPr>
              <a:t> à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TIMC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(Transmission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Installation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Multiple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Collective)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synergies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agroécologiques,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fermes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taille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humaine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haute-valeur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ajoutée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2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55" y="0"/>
            <a:ext cx="1380744" cy="68579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8019" y="3200400"/>
            <a:ext cx="4612899" cy="140360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0"/>
            <a:ext cx="1380744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137160"/>
            <a:ext cx="688848" cy="8625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72135">
              <a:lnSpc>
                <a:spcPct val="100000"/>
              </a:lnSpc>
              <a:spcBef>
                <a:spcPts val="105"/>
              </a:spcBef>
            </a:pPr>
            <a:r>
              <a:rPr dirty="0" spc="-940"/>
              <a:t>Q</a:t>
            </a:r>
            <a:r>
              <a:rPr dirty="0" spc="-700"/>
              <a:t>u</a:t>
            </a:r>
            <a:r>
              <a:rPr dirty="0" spc="-565"/>
              <a:t>a</a:t>
            </a:r>
            <a:r>
              <a:rPr dirty="0" spc="-360"/>
              <a:t>lit</a:t>
            </a:r>
            <a:r>
              <a:rPr dirty="0" spc="-445"/>
              <a:t>é</a:t>
            </a:r>
            <a:r>
              <a:rPr dirty="0" spc="-110"/>
              <a:t>s</a:t>
            </a:r>
            <a:r>
              <a:rPr dirty="0" spc="-575"/>
              <a:t> </a:t>
            </a:r>
            <a:r>
              <a:rPr dirty="0" spc="-680"/>
              <a:t>nu</a:t>
            </a:r>
            <a:r>
              <a:rPr dirty="0" spc="-540"/>
              <a:t>t</a:t>
            </a:r>
            <a:r>
              <a:rPr dirty="0" spc="-285"/>
              <a:t>r</a:t>
            </a:r>
            <a:r>
              <a:rPr dirty="0" spc="-409"/>
              <a:t>it</a:t>
            </a:r>
            <a:r>
              <a:rPr dirty="0" spc="-380"/>
              <a:t>i</a:t>
            </a:r>
            <a:r>
              <a:rPr dirty="0" spc="-685"/>
              <a:t>o</a:t>
            </a:r>
            <a:r>
              <a:rPr dirty="0" spc="-640"/>
              <a:t>nne</a:t>
            </a:r>
            <a:r>
              <a:rPr dirty="0" spc="-190"/>
              <a:t>ll</a:t>
            </a:r>
            <a:r>
              <a:rPr dirty="0" spc="-445"/>
              <a:t>e</a:t>
            </a:r>
            <a:r>
              <a:rPr dirty="0" spc="-110"/>
              <a:t>s</a:t>
            </a:r>
            <a:r>
              <a:rPr dirty="0" spc="-660"/>
              <a:t> </a:t>
            </a:r>
            <a:r>
              <a:rPr dirty="0" spc="-345"/>
              <a:t>–</a:t>
            </a:r>
            <a:r>
              <a:rPr dirty="0" spc="-570"/>
              <a:t> </a:t>
            </a:r>
            <a:r>
              <a:rPr dirty="0" spc="-615"/>
              <a:t>A</a:t>
            </a:r>
            <a:r>
              <a:rPr dirty="0" spc="-540"/>
              <a:t>t</a:t>
            </a:r>
            <a:r>
              <a:rPr dirty="0" spc="-575"/>
              <a:t>e</a:t>
            </a:r>
            <a:r>
              <a:rPr dirty="0" spc="-275"/>
              <a:t>li</a:t>
            </a:r>
            <a:r>
              <a:rPr dirty="0" spc="-575"/>
              <a:t>e</a:t>
            </a:r>
            <a:r>
              <a:rPr dirty="0" spc="-285"/>
              <a:t>r</a:t>
            </a:r>
            <a:r>
              <a:rPr dirty="0" spc="20"/>
              <a:t>s</a:t>
            </a:r>
            <a:r>
              <a:rPr dirty="0" spc="-605"/>
              <a:t> </a:t>
            </a:r>
            <a:r>
              <a:rPr dirty="0" spc="-994"/>
              <a:t>M</a:t>
            </a:r>
            <a:r>
              <a:rPr dirty="0" spc="-975"/>
              <a:t>O</a:t>
            </a:r>
            <a:r>
              <a:rPr dirty="0" spc="-375"/>
              <a:t>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2088895" y="1620138"/>
            <a:ext cx="8797290" cy="3560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53035">
              <a:lnSpc>
                <a:spcPct val="107000"/>
              </a:lnSpc>
              <a:spcBef>
                <a:spcPts val="105"/>
              </a:spcBef>
            </a:pPr>
            <a:r>
              <a:rPr dirty="0" sz="1800" spc="-5">
                <a:latin typeface="Calibri"/>
                <a:cs typeface="Calibri"/>
              </a:rPr>
              <a:t>Les </a:t>
            </a:r>
            <a:r>
              <a:rPr dirty="0" sz="1800">
                <a:latin typeface="Calibri"/>
                <a:cs typeface="Calibri"/>
              </a:rPr>
              <a:t>animaux</a:t>
            </a:r>
            <a:r>
              <a:rPr dirty="0" sz="1800" spc="-5">
                <a:latin typeface="Calibri"/>
                <a:cs typeface="Calibri"/>
              </a:rPr>
              <a:t> qui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mangeaient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autrefois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l’herbe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autres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graines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naturellement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riches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oméga-3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(dont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graines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lin),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aujourd’hui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élevés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farines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maïs</a:t>
            </a:r>
            <a:r>
              <a:rPr dirty="0" sz="1800" spc="-5">
                <a:latin typeface="Calibri"/>
                <a:cs typeface="Calibri"/>
              </a:rPr>
              <a:t> 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soja,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 aliments </a:t>
            </a:r>
            <a:r>
              <a:rPr dirty="0" sz="1800" spc="-10">
                <a:latin typeface="Calibri"/>
                <a:cs typeface="Calibri"/>
              </a:rPr>
              <a:t>inversement </a:t>
            </a:r>
            <a:r>
              <a:rPr dirty="0" sz="1800" spc="-5">
                <a:latin typeface="Calibri"/>
                <a:cs typeface="Calibri"/>
              </a:rPr>
              <a:t>riches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-5">
                <a:latin typeface="Calibri"/>
                <a:cs typeface="Calibri"/>
              </a:rPr>
              <a:t>oméga-6. </a:t>
            </a:r>
            <a:r>
              <a:rPr dirty="0" sz="1800" spc="-210" b="1">
                <a:latin typeface="Tahoma"/>
                <a:cs typeface="Tahoma"/>
              </a:rPr>
              <a:t>Résultat, </a:t>
            </a:r>
            <a:r>
              <a:rPr dirty="0" sz="1800" spc="-110" b="1">
                <a:latin typeface="Tahoma"/>
                <a:cs typeface="Tahoma"/>
              </a:rPr>
              <a:t>les </a:t>
            </a:r>
            <a:r>
              <a:rPr dirty="0" sz="1800" spc="-200" b="1">
                <a:latin typeface="Tahoma"/>
                <a:cs typeface="Tahoma"/>
              </a:rPr>
              <a:t>produits </a:t>
            </a:r>
            <a:r>
              <a:rPr dirty="0" sz="1800" spc="-245" b="1">
                <a:latin typeface="Tahoma"/>
                <a:cs typeface="Tahoma"/>
              </a:rPr>
              <a:t>animaux </a:t>
            </a:r>
            <a:r>
              <a:rPr dirty="0" sz="1800" spc="-240" b="1">
                <a:latin typeface="Tahoma"/>
                <a:cs typeface="Tahoma"/>
              </a:rPr>
              <a:t>(viande, </a:t>
            </a:r>
            <a:r>
              <a:rPr dirty="0" sz="1800" spc="-155" b="1">
                <a:latin typeface="Tahoma"/>
                <a:cs typeface="Tahoma"/>
              </a:rPr>
              <a:t>lait </a:t>
            </a:r>
            <a:r>
              <a:rPr dirty="0" sz="1800" spc="-200" b="1">
                <a:latin typeface="Tahoma"/>
                <a:cs typeface="Tahoma"/>
              </a:rPr>
              <a:t>et </a:t>
            </a:r>
            <a:r>
              <a:rPr dirty="0" sz="1800" spc="-195" b="1">
                <a:latin typeface="Tahoma"/>
                <a:cs typeface="Tahoma"/>
              </a:rPr>
              <a:t> </a:t>
            </a:r>
            <a:r>
              <a:rPr dirty="0" sz="1800" spc="-265" b="1">
                <a:latin typeface="Tahoma"/>
                <a:cs typeface="Tahoma"/>
              </a:rPr>
              <a:t>œufs)</a:t>
            </a:r>
            <a:r>
              <a:rPr dirty="0" sz="1800" spc="-210" b="1">
                <a:latin typeface="Tahoma"/>
                <a:cs typeface="Tahoma"/>
              </a:rPr>
              <a:t> sont</a:t>
            </a:r>
            <a:r>
              <a:rPr dirty="0" sz="1800" spc="-165" b="1">
                <a:latin typeface="Tahoma"/>
                <a:cs typeface="Tahoma"/>
              </a:rPr>
              <a:t> </a:t>
            </a:r>
            <a:r>
              <a:rPr dirty="0" sz="1800" spc="-204" b="1">
                <a:latin typeface="Tahoma"/>
                <a:cs typeface="Tahoma"/>
              </a:rPr>
              <a:t>désormais</a:t>
            </a:r>
            <a:r>
              <a:rPr dirty="0" sz="1800" spc="-250" b="1">
                <a:latin typeface="Tahoma"/>
                <a:cs typeface="Tahoma"/>
              </a:rPr>
              <a:t> </a:t>
            </a:r>
            <a:r>
              <a:rPr dirty="0" sz="1800" spc="-204" b="1">
                <a:latin typeface="Tahoma"/>
                <a:cs typeface="Tahoma"/>
              </a:rPr>
              <a:t>pauvres</a:t>
            </a:r>
            <a:r>
              <a:rPr dirty="0" sz="1800" spc="-260" b="1">
                <a:latin typeface="Tahoma"/>
                <a:cs typeface="Tahoma"/>
              </a:rPr>
              <a:t> </a:t>
            </a:r>
            <a:r>
              <a:rPr dirty="0" sz="1800" spc="-195" b="1">
                <a:latin typeface="Tahoma"/>
                <a:cs typeface="Tahoma"/>
              </a:rPr>
              <a:t>en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40" b="1">
                <a:latin typeface="Tahoma"/>
                <a:cs typeface="Tahoma"/>
              </a:rPr>
              <a:t>oméga-3</a:t>
            </a:r>
            <a:r>
              <a:rPr dirty="0" sz="1800" spc="-210" b="1">
                <a:latin typeface="Tahoma"/>
                <a:cs typeface="Tahoma"/>
              </a:rPr>
              <a:t> </a:t>
            </a:r>
            <a:r>
              <a:rPr dirty="0" sz="1800" spc="-190" b="1">
                <a:latin typeface="Tahoma"/>
                <a:cs typeface="Tahoma"/>
              </a:rPr>
              <a:t>mais</a:t>
            </a:r>
            <a:r>
              <a:rPr dirty="0" sz="1800" spc="-265" b="1">
                <a:latin typeface="Tahoma"/>
                <a:cs typeface="Tahoma"/>
              </a:rPr>
              <a:t> </a:t>
            </a:r>
            <a:r>
              <a:rPr dirty="0" sz="1800" spc="-155" b="1">
                <a:latin typeface="Tahoma"/>
                <a:cs typeface="Tahoma"/>
              </a:rPr>
              <a:t>riches</a:t>
            </a:r>
            <a:r>
              <a:rPr dirty="0" sz="1800" spc="-245" b="1">
                <a:latin typeface="Tahoma"/>
                <a:cs typeface="Tahoma"/>
              </a:rPr>
              <a:t> </a:t>
            </a:r>
            <a:r>
              <a:rPr dirty="0" sz="1800" spc="-195" b="1">
                <a:latin typeface="Tahoma"/>
                <a:cs typeface="Tahoma"/>
              </a:rPr>
              <a:t>en</a:t>
            </a:r>
            <a:r>
              <a:rPr dirty="0" sz="1800" spc="-229" b="1">
                <a:latin typeface="Tahoma"/>
                <a:cs typeface="Tahoma"/>
              </a:rPr>
              <a:t> </a:t>
            </a:r>
            <a:r>
              <a:rPr dirty="0" sz="1800" spc="-245" b="1">
                <a:latin typeface="Tahoma"/>
                <a:cs typeface="Tahoma"/>
              </a:rPr>
              <a:t>oméga-6.</a:t>
            </a:r>
            <a:endParaRPr sz="1800">
              <a:latin typeface="Tahoma"/>
              <a:cs typeface="Tahoma"/>
            </a:endParaRPr>
          </a:p>
          <a:p>
            <a:pPr marL="299085" marR="5080" indent="-287020">
              <a:lnSpc>
                <a:spcPct val="107200"/>
              </a:lnSpc>
              <a:spcBef>
                <a:spcPts val="795"/>
              </a:spcBef>
            </a:pP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rapport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oméga-3/oméga-6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ancêtres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était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1/3.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Aujourd’hui,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1/15,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voire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1/40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certains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d’entre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nous.</a:t>
            </a:r>
            <a:endParaRPr sz="1800">
              <a:latin typeface="Calibri"/>
              <a:cs typeface="Calibri"/>
            </a:endParaRPr>
          </a:p>
          <a:p>
            <a:pPr marL="12700" marR="262890">
              <a:lnSpc>
                <a:spcPct val="107000"/>
              </a:lnSpc>
              <a:spcBef>
                <a:spcPts val="795"/>
              </a:spcBef>
            </a:pPr>
            <a:r>
              <a:rPr dirty="0" sz="1800" spc="-135" b="1">
                <a:latin typeface="Tahoma"/>
                <a:cs typeface="Tahoma"/>
              </a:rPr>
              <a:t>Les</a:t>
            </a:r>
            <a:r>
              <a:rPr dirty="0" sz="1800" spc="-250" b="1">
                <a:latin typeface="Tahoma"/>
                <a:cs typeface="Tahoma"/>
              </a:rPr>
              <a:t> </a:t>
            </a:r>
            <a:r>
              <a:rPr dirty="0" sz="1800" spc="-265" b="1">
                <a:latin typeface="Tahoma"/>
                <a:cs typeface="Tahoma"/>
              </a:rPr>
              <a:t>oméga</a:t>
            </a:r>
            <a:r>
              <a:rPr dirty="0" sz="1800" spc="-210" b="1">
                <a:latin typeface="Tahoma"/>
                <a:cs typeface="Tahoma"/>
              </a:rPr>
              <a:t> </a:t>
            </a:r>
            <a:r>
              <a:rPr dirty="0" sz="1800" spc="-195" b="1">
                <a:latin typeface="Tahoma"/>
                <a:cs typeface="Tahoma"/>
              </a:rPr>
              <a:t>3</a:t>
            </a:r>
            <a:r>
              <a:rPr dirty="0" sz="1800" spc="-220" b="1">
                <a:latin typeface="Tahoma"/>
                <a:cs typeface="Tahoma"/>
              </a:rPr>
              <a:t> </a:t>
            </a:r>
            <a:r>
              <a:rPr dirty="0" sz="1800" spc="-10">
                <a:latin typeface="Calibri"/>
                <a:cs typeface="Calibri"/>
              </a:rPr>
              <a:t>limitent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fabrication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cellules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graisseuses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calment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l’inflammation,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tandis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5" b="1">
                <a:latin typeface="Tahoma"/>
                <a:cs typeface="Tahoma"/>
              </a:rPr>
              <a:t>les</a:t>
            </a:r>
            <a:r>
              <a:rPr dirty="0" sz="1800" spc="-245" b="1">
                <a:latin typeface="Tahoma"/>
                <a:cs typeface="Tahoma"/>
              </a:rPr>
              <a:t> </a:t>
            </a:r>
            <a:r>
              <a:rPr dirty="0" sz="1800" spc="-240" b="1">
                <a:latin typeface="Tahoma"/>
                <a:cs typeface="Tahoma"/>
              </a:rPr>
              <a:t>oméga-6</a:t>
            </a:r>
            <a:r>
              <a:rPr dirty="0" sz="1800" spc="-215" b="1">
                <a:latin typeface="Tahoma"/>
                <a:cs typeface="Tahoma"/>
              </a:rPr>
              <a:t> </a:t>
            </a:r>
            <a:r>
              <a:rPr dirty="0" sz="1800" spc="-15">
                <a:latin typeface="Calibri"/>
                <a:cs typeface="Calibri"/>
              </a:rPr>
              <a:t>facilitent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stockage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graisses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réponses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inflammatoires</a:t>
            </a:r>
            <a:r>
              <a:rPr dirty="0" sz="1800" spc="-5">
                <a:latin typeface="Calibri"/>
                <a:cs typeface="Calibri"/>
              </a:rPr>
              <a:t> 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l’organisme.</a:t>
            </a:r>
            <a:endParaRPr sz="1800">
              <a:latin typeface="Calibri"/>
              <a:cs typeface="Calibri"/>
            </a:endParaRPr>
          </a:p>
          <a:p>
            <a:pPr marL="12700" marR="189865">
              <a:lnSpc>
                <a:spcPct val="106700"/>
              </a:lnSpc>
              <a:spcBef>
                <a:spcPts val="815"/>
              </a:spcBef>
            </a:pP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produits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d’origine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animal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agriculture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biologique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contiennent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d’oméga-3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ceux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conventionnel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ils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davantage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70" b="1">
                <a:latin typeface="Tahoma"/>
                <a:cs typeface="Tahoma"/>
              </a:rPr>
              <a:t>élevés</a:t>
            </a:r>
            <a:r>
              <a:rPr dirty="0" sz="1800" spc="-275" b="1">
                <a:latin typeface="Tahoma"/>
                <a:cs typeface="Tahoma"/>
              </a:rPr>
              <a:t> </a:t>
            </a:r>
            <a:r>
              <a:rPr dirty="0" sz="1800" spc="-120" b="1">
                <a:latin typeface="Tahoma"/>
                <a:cs typeface="Tahoma"/>
              </a:rPr>
              <a:t>a</a:t>
            </a:r>
            <a:r>
              <a:rPr dirty="0" sz="1800" spc="-210" b="1">
                <a:latin typeface="Tahoma"/>
                <a:cs typeface="Tahoma"/>
              </a:rPr>
              <a:t> </a:t>
            </a:r>
            <a:r>
              <a:rPr dirty="0" sz="1800" spc="-180" b="1">
                <a:latin typeface="Tahoma"/>
                <a:cs typeface="Tahoma"/>
              </a:rPr>
              <a:t>l’herbe</a:t>
            </a:r>
            <a:r>
              <a:rPr dirty="0" sz="1800" spc="-18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Elora DUTRANOIS</dc:creator>
  <dc:title>Présentation PowerPoint</dc:title>
  <dcterms:created xsi:type="dcterms:W3CDTF">2022-06-21T09:59:03Z</dcterms:created>
  <dcterms:modified xsi:type="dcterms:W3CDTF">2022-06-21T09:59:03Z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2022-06-21T00:00:00Z</vt:filetime>
  </property>
</Properties>
</file>